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54"/>
  </p:notesMasterIdLst>
  <p:sldIdLst>
    <p:sldId id="256" r:id="rId2"/>
    <p:sldId id="262" r:id="rId3"/>
    <p:sldId id="356" r:id="rId4"/>
    <p:sldId id="261" r:id="rId5"/>
    <p:sldId id="270" r:id="rId6"/>
    <p:sldId id="278" r:id="rId7"/>
    <p:sldId id="307" r:id="rId8"/>
    <p:sldId id="279" r:id="rId9"/>
    <p:sldId id="273" r:id="rId10"/>
    <p:sldId id="260" r:id="rId11"/>
    <p:sldId id="271" r:id="rId12"/>
    <p:sldId id="357" r:id="rId13"/>
    <p:sldId id="349" r:id="rId14"/>
    <p:sldId id="348" r:id="rId15"/>
    <p:sldId id="263" r:id="rId16"/>
    <p:sldId id="347" r:id="rId17"/>
    <p:sldId id="259" r:id="rId18"/>
    <p:sldId id="277" r:id="rId19"/>
    <p:sldId id="264" r:id="rId20"/>
    <p:sldId id="276" r:id="rId21"/>
    <p:sldId id="265" r:id="rId22"/>
    <p:sldId id="309" r:id="rId23"/>
    <p:sldId id="323" r:id="rId24"/>
    <p:sldId id="340" r:id="rId25"/>
    <p:sldId id="305" r:id="rId26"/>
    <p:sldId id="312" r:id="rId27"/>
    <p:sldId id="314" r:id="rId28"/>
    <p:sldId id="315" r:id="rId29"/>
    <p:sldId id="321" r:id="rId30"/>
    <p:sldId id="318" r:id="rId31"/>
    <p:sldId id="319" r:id="rId32"/>
    <p:sldId id="322" r:id="rId33"/>
    <p:sldId id="311" r:id="rId34"/>
    <p:sldId id="324" r:id="rId35"/>
    <p:sldId id="338" r:id="rId36"/>
    <p:sldId id="339" r:id="rId37"/>
    <p:sldId id="341" r:id="rId38"/>
    <p:sldId id="342" r:id="rId39"/>
    <p:sldId id="344" r:id="rId40"/>
    <p:sldId id="343" r:id="rId41"/>
    <p:sldId id="345" r:id="rId42"/>
    <p:sldId id="346" r:id="rId43"/>
    <p:sldId id="303" r:id="rId44"/>
    <p:sldId id="280" r:id="rId45"/>
    <p:sldId id="350" r:id="rId46"/>
    <p:sldId id="351" r:id="rId47"/>
    <p:sldId id="352" r:id="rId48"/>
    <p:sldId id="355" r:id="rId49"/>
    <p:sldId id="283" r:id="rId50"/>
    <p:sldId id="282" r:id="rId51"/>
    <p:sldId id="258" r:id="rId52"/>
    <p:sldId id="281" r:id="rId5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5"/>
    </p:embeddedFont>
    <p:embeddedFont>
      <p:font typeface="Cairo" panose="020B0604020202020204" charset="-78"/>
      <p:regular r:id="rId56"/>
      <p:bold r:id="rId57"/>
    </p:embeddedFont>
    <p:embeddedFont>
      <p:font typeface="Calisto MT" panose="02040603050505030304" pitchFamily="18" charset="0"/>
      <p:regular r:id="rId58"/>
      <p:bold r:id="rId59"/>
      <p:italic r:id="rId60"/>
      <p:boldItalic r:id="rId61"/>
    </p:embeddedFont>
    <p:embeddedFont>
      <p:font typeface="Odibee Sans" panose="020B0604020202020204" charset="0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E93A78-10E1-45E5-BF87-B0F5375D1F2C}">
  <a:tblStyle styleId="{5DE93A78-10E1-45E5-BF87-B0F5375D1F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660"/>
  </p:normalViewPr>
  <p:slideViewPr>
    <p:cSldViewPr snapToGrid="0">
      <p:cViewPr>
        <p:scale>
          <a:sx n="125" d="100"/>
          <a:sy n="125" d="100"/>
        </p:scale>
        <p:origin x="108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128c9fad663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128c9fad663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128c9fad66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128c9fad66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080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28c9fad6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128c9fad6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26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28c9fad6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128c9fad6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28c9fad66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28c9fad66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67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12b08f1ec6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12b08f1ec6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128c9fad663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128c9fad663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128c9fad66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128c9fad66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128c9fad66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128c9fad66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128c9fad66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128c9fad66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128c9fad66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128c9fad66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13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041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206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161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875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27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71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210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680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242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28c9fad6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128c9fad6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128c9fad66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128c9fad66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548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g128c9fad66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5" name="Google Shape;2785;g128c9fad663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333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128c9fad66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128c9fad66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501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487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861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707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51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563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8c9fad66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128c9fad66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128c9fad66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128c9fad66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46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28c9fad66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28c9fad663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128c9fad66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128c9fad66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344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26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792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12bfd54d0ef_0_2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12bfd54d0ef_0_2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12bfd54d0ef_0_2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12bfd54d0ef_0_2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128c9fad663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2" name="Google Shape;3042;g128c9fad663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128c9fad66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" name="Google Shape;2960;g128c9fad663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128c9fad663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128c9fad663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79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128c9fad663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128c9fad663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9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g128c9fad663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9" name="Google Shape;2779;g128c9fad663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12126a3be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12126a3be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205" y="1060000"/>
            <a:ext cx="5340600" cy="24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3559700"/>
            <a:ext cx="5340600" cy="408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715180" y="212868"/>
            <a:ext cx="7713634" cy="847128"/>
            <a:chOff x="715180" y="328343"/>
            <a:chExt cx="7713634" cy="84712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1332674" y="-41890"/>
              <a:ext cx="132579" cy="1009634"/>
            </a:xfrm>
            <a:custGeom>
              <a:avLst/>
              <a:gdLst/>
              <a:ahLst/>
              <a:cxnLst/>
              <a:rect l="l" t="t" r="r" b="b"/>
              <a:pathLst>
                <a:path w="2215" h="16868" extrusionOk="0">
                  <a:moveTo>
                    <a:pt x="1" y="0"/>
                  </a:moveTo>
                  <a:lnTo>
                    <a:pt x="1" y="16868"/>
                  </a:lnTo>
                  <a:lnTo>
                    <a:pt x="2215" y="16868"/>
                  </a:lnTo>
                  <a:lnTo>
                    <a:pt x="2215" y="2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752051" y="436261"/>
              <a:ext cx="7676763" cy="700962"/>
              <a:chOff x="752051" y="436261"/>
              <a:chExt cx="7676763" cy="700962"/>
            </a:xfrm>
          </p:grpSpPr>
          <p:sp>
            <p:nvSpPr>
              <p:cNvPr id="17" name="Google Shape;17;p2"/>
              <p:cNvSpPr/>
              <p:nvPr/>
            </p:nvSpPr>
            <p:spPr>
              <a:xfrm rot="5400000">
                <a:off x="7048886" y="-137539"/>
                <a:ext cx="207757" cy="2073976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650" extrusionOk="0">
                    <a:moveTo>
                      <a:pt x="1" y="1"/>
                    </a:moveTo>
                    <a:lnTo>
                      <a:pt x="1" y="31203"/>
                    </a:lnTo>
                    <a:lnTo>
                      <a:pt x="3470" y="34650"/>
                    </a:lnTo>
                    <a:lnTo>
                      <a:pt x="34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5400000">
                <a:off x="4390247" y="-832934"/>
                <a:ext cx="206380" cy="349619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58411" extrusionOk="0">
                    <a:moveTo>
                      <a:pt x="1" y="1"/>
                    </a:moveTo>
                    <a:lnTo>
                      <a:pt x="1" y="58411"/>
                    </a:lnTo>
                    <a:lnTo>
                      <a:pt x="3447" y="58411"/>
                    </a:lnTo>
                    <a:lnTo>
                      <a:pt x="3447" y="34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5400000">
                <a:off x="5272091" y="-546707"/>
                <a:ext cx="207757" cy="239228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9968" extrusionOk="0">
                    <a:moveTo>
                      <a:pt x="1" y="0"/>
                    </a:moveTo>
                    <a:lnTo>
                      <a:pt x="1" y="39967"/>
                    </a:lnTo>
                    <a:lnTo>
                      <a:pt x="3470" y="39967"/>
                    </a:lnTo>
                    <a:lnTo>
                      <a:pt x="3470" y="34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5400000">
                <a:off x="6764036" y="230689"/>
                <a:ext cx="206320" cy="67492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1276" extrusionOk="0">
                    <a:moveTo>
                      <a:pt x="0" y="0"/>
                    </a:moveTo>
                    <a:lnTo>
                      <a:pt x="0" y="7829"/>
                    </a:lnTo>
                    <a:lnTo>
                      <a:pt x="3447" y="1127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5400000">
                <a:off x="3036327" y="-1699096"/>
                <a:ext cx="30107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0" y="0"/>
                    </a:moveTo>
                    <a:lnTo>
                      <a:pt x="0" y="73771"/>
                    </a:lnTo>
                    <a:lnTo>
                      <a:pt x="503" y="7377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2990568" y="-162191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>
                <a:off x="2309478" y="-509148"/>
                <a:ext cx="30167" cy="234176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>
                <a:off x="2944120" y="-146886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0" y="0"/>
                    </a:moveTo>
                    <a:lnTo>
                      <a:pt x="0" y="73749"/>
                    </a:lnTo>
                    <a:lnTo>
                      <a:pt x="502" y="7374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>
                <a:off x="3219423" y="-1391680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0" y="1"/>
                    </a:moveTo>
                    <a:lnTo>
                      <a:pt x="0" y="73749"/>
                    </a:lnTo>
                    <a:lnTo>
                      <a:pt x="525" y="73749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5400000">
                <a:off x="3134040" y="-1315874"/>
                <a:ext cx="31484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26" y="73772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5400000">
                <a:off x="2943432" y="-1238691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26" y="7374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5400000">
                <a:off x="3067062" y="-1161508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8"/>
                    </a:lnTo>
                    <a:lnTo>
                      <a:pt x="503" y="7374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00000">
                <a:off x="2944090" y="-1084983"/>
                <a:ext cx="3016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5400000">
                <a:off x="8075579" y="210159"/>
                <a:ext cx="17837" cy="68863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1505" extrusionOk="0">
                    <a:moveTo>
                      <a:pt x="1" y="1"/>
                    </a:moveTo>
                    <a:lnTo>
                      <a:pt x="1" y="11504"/>
                    </a:lnTo>
                    <a:lnTo>
                      <a:pt x="298" y="11504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5400000">
                <a:off x="7239495" y="-579478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5400000">
                <a:off x="7102187" y="-671714"/>
                <a:ext cx="17777" cy="263547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4031" extrusionOk="0">
                    <a:moveTo>
                      <a:pt x="0" y="1"/>
                    </a:moveTo>
                    <a:lnTo>
                      <a:pt x="0" y="44030"/>
                    </a:lnTo>
                    <a:lnTo>
                      <a:pt x="297" y="4403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5400000">
                <a:off x="7145223" y="-582231"/>
                <a:ext cx="17777" cy="254940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2593" extrusionOk="0">
                    <a:moveTo>
                      <a:pt x="0" y="1"/>
                    </a:moveTo>
                    <a:lnTo>
                      <a:pt x="0" y="42593"/>
                    </a:lnTo>
                    <a:lnTo>
                      <a:pt x="297" y="4259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7239495" y="-441512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7178652" y="-457224"/>
                <a:ext cx="17837" cy="248248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1475" extrusionOk="0">
                    <a:moveTo>
                      <a:pt x="0" y="1"/>
                    </a:moveTo>
                    <a:lnTo>
                      <a:pt x="0" y="41474"/>
                    </a:lnTo>
                    <a:lnTo>
                      <a:pt x="297" y="41474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7240153" y="-349276"/>
                <a:ext cx="17837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20" extrusionOk="0">
                    <a:moveTo>
                      <a:pt x="1" y="1"/>
                    </a:moveTo>
                    <a:lnTo>
                      <a:pt x="1" y="39420"/>
                    </a:lnTo>
                    <a:lnTo>
                      <a:pt x="297" y="3942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5400000">
                <a:off x="1354551" y="-2296"/>
                <a:ext cx="132579" cy="100969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6869" extrusionOk="0">
                    <a:moveTo>
                      <a:pt x="1" y="1"/>
                    </a:moveTo>
                    <a:lnTo>
                      <a:pt x="1" y="16869"/>
                    </a:lnTo>
                    <a:lnTo>
                      <a:pt x="2215" y="16869"/>
                    </a:lnTo>
                    <a:lnTo>
                      <a:pt x="2215" y="22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5400000">
              <a:off x="7129481" y="-55567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400000">
              <a:off x="7178652" y="-104738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400000">
              <a:off x="4469525" y="-750962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5400000">
              <a:off x="4518636" y="-800133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5353434" y="-465424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5401916" y="-515283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6842566" y="311973"/>
              <a:ext cx="207757" cy="674925"/>
            </a:xfrm>
            <a:custGeom>
              <a:avLst/>
              <a:gdLst/>
              <a:ahLst/>
              <a:cxnLst/>
              <a:rect l="l" t="t" r="r" b="b"/>
              <a:pathLst>
                <a:path w="3471" h="11276" extrusionOk="0">
                  <a:moveTo>
                    <a:pt x="1" y="0"/>
                  </a:moveTo>
                  <a:lnTo>
                    <a:pt x="1" y="7829"/>
                  </a:lnTo>
                  <a:lnTo>
                    <a:pt x="3470" y="11276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5731209" y="-136850"/>
              <a:ext cx="206320" cy="1235108"/>
            </a:xfrm>
            <a:custGeom>
              <a:avLst/>
              <a:gdLst/>
              <a:ahLst/>
              <a:cxnLst/>
              <a:rect l="l" t="t" r="r" b="b"/>
              <a:pathLst>
                <a:path w="3447" h="20635" extrusionOk="0">
                  <a:moveTo>
                    <a:pt x="0" y="1"/>
                  </a:moveTo>
                  <a:lnTo>
                    <a:pt x="0" y="20635"/>
                  </a:lnTo>
                  <a:lnTo>
                    <a:pt x="3447" y="20635"/>
                  </a:lnTo>
                  <a:lnTo>
                    <a:pt x="3447" y="3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400000">
              <a:off x="3028815" y="-1660160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5400000">
              <a:off x="2983056" y="-158435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2301966" y="-471589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2935920" y="-143061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3211912" y="-135412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3125840" y="-127762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2935920" y="-120113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3059521" y="-1123919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2936609" y="-104739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8078991" y="23679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7243595" y="-552154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7106287" y="-644391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7243595" y="-414188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5400000">
              <a:off x="7182752" y="-429900"/>
              <a:ext cx="17837" cy="2474286"/>
            </a:xfrm>
            <a:custGeom>
              <a:avLst/>
              <a:gdLst/>
              <a:ahLst/>
              <a:cxnLst/>
              <a:rect l="l" t="t" r="r" b="b"/>
              <a:pathLst>
                <a:path w="298" h="41338" extrusionOk="0">
                  <a:moveTo>
                    <a:pt x="0" y="1"/>
                  </a:moveTo>
                  <a:lnTo>
                    <a:pt x="0" y="41337"/>
                  </a:lnTo>
                  <a:lnTo>
                    <a:pt x="297" y="413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5400000">
              <a:off x="7243565" y="-322640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5400000">
              <a:off x="6892425" y="263430"/>
              <a:ext cx="206380" cy="674985"/>
            </a:xfrm>
            <a:custGeom>
              <a:avLst/>
              <a:gdLst/>
              <a:ahLst/>
              <a:cxnLst/>
              <a:rect l="l" t="t" r="r" b="b"/>
              <a:pathLst>
                <a:path w="3448" h="11277" extrusionOk="0">
                  <a:moveTo>
                    <a:pt x="1" y="0"/>
                  </a:moveTo>
                  <a:lnTo>
                    <a:pt x="1" y="7829"/>
                  </a:lnTo>
                  <a:lnTo>
                    <a:pt x="3448" y="1127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5400000">
              <a:off x="5779003" y="-186021"/>
              <a:ext cx="206380" cy="1235108"/>
            </a:xfrm>
            <a:custGeom>
              <a:avLst/>
              <a:gdLst/>
              <a:ahLst/>
              <a:cxnLst/>
              <a:rect l="l" t="t" r="r" b="b"/>
              <a:pathLst>
                <a:path w="3448" h="20635" extrusionOk="0">
                  <a:moveTo>
                    <a:pt x="1" y="1"/>
                  </a:moveTo>
                  <a:lnTo>
                    <a:pt x="1" y="20635"/>
                  </a:lnTo>
                  <a:lnTo>
                    <a:pt x="3447" y="20635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5400000">
              <a:off x="2999456" y="-1675872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5400000">
              <a:off x="2953697" y="-159868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5400000">
              <a:off x="2272607" y="-485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5400000">
              <a:off x="2907938" y="-144632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5400000">
              <a:off x="3183870" y="-136983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3097110" y="-1292650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5400000">
              <a:off x="2907250" y="-121615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5400000">
              <a:off x="3029503" y="-1138973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5400000">
              <a:off x="2907250" y="-106310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5400000">
              <a:off x="7148635" y="-555596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5400000">
              <a:off x="8094045" y="24227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5400000">
              <a:off x="7257930" y="-547396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5400000">
              <a:off x="7119934" y="-638944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5400000">
              <a:off x="7163628" y="-550119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5400000">
              <a:off x="7257900" y="-40940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5400000">
              <a:off x="7197117" y="-425112"/>
              <a:ext cx="17837" cy="2445556"/>
            </a:xfrm>
            <a:custGeom>
              <a:avLst/>
              <a:gdLst/>
              <a:ahLst/>
              <a:cxnLst/>
              <a:rect l="l" t="t" r="r" b="b"/>
              <a:pathLst>
                <a:path w="298" h="40858" extrusionOk="0">
                  <a:moveTo>
                    <a:pt x="1" y="1"/>
                  </a:moveTo>
                  <a:lnTo>
                    <a:pt x="1" y="40858"/>
                  </a:lnTo>
                  <a:lnTo>
                    <a:pt x="297" y="4085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5400000">
              <a:off x="7258588" y="-317193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729825" y="4200275"/>
            <a:ext cx="5321400" cy="408300"/>
            <a:chOff x="729825" y="4200275"/>
            <a:chExt cx="5321400" cy="408300"/>
          </a:xfrm>
        </p:grpSpPr>
        <p:sp>
          <p:nvSpPr>
            <p:cNvPr id="81" name="Google Shape;81;p2"/>
            <p:cNvSpPr/>
            <p:nvPr/>
          </p:nvSpPr>
          <p:spPr>
            <a:xfrm>
              <a:off x="729825" y="4200275"/>
              <a:ext cx="15030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81838" y="4295825"/>
              <a:ext cx="1198975" cy="217200"/>
            </a:xfrm>
            <a:custGeom>
              <a:avLst/>
              <a:gdLst/>
              <a:ahLst/>
              <a:cxnLst/>
              <a:rect l="l" t="t" r="r" b="b"/>
              <a:pathLst>
                <a:path w="47959" h="8688" extrusionOk="0">
                  <a:moveTo>
                    <a:pt x="0" y="0"/>
                  </a:moveTo>
                  <a:lnTo>
                    <a:pt x="47959" y="0"/>
                  </a:lnTo>
                  <a:lnTo>
                    <a:pt x="44484" y="3475"/>
                  </a:lnTo>
                  <a:lnTo>
                    <a:pt x="44484" y="8688"/>
                  </a:lnTo>
                  <a:lnTo>
                    <a:pt x="3822" y="8688"/>
                  </a:lnTo>
                  <a:lnTo>
                    <a:pt x="3822" y="4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83" name="Google Shape;83;p2"/>
            <p:cNvSpPr/>
            <p:nvPr/>
          </p:nvSpPr>
          <p:spPr>
            <a:xfrm>
              <a:off x="976900" y="4407975"/>
              <a:ext cx="1017300" cy="5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293725" y="4200275"/>
              <a:ext cx="3474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702025" y="4200275"/>
              <a:ext cx="834000" cy="408300"/>
            </a:xfrm>
            <a:prstGeom prst="snip1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596925" y="4200275"/>
              <a:ext cx="834000" cy="2646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596925" y="4551500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2"/>
            <p:cNvGrpSpPr/>
            <p:nvPr/>
          </p:nvGrpSpPr>
          <p:grpSpPr>
            <a:xfrm>
              <a:off x="4491825" y="4200275"/>
              <a:ext cx="1559400" cy="57000"/>
              <a:chOff x="4491825" y="4200275"/>
              <a:chExt cx="1559400" cy="57000"/>
            </a:xfrm>
          </p:grpSpPr>
          <p:sp>
            <p:nvSpPr>
              <p:cNvPr id="89" name="Google Shape;89;p2"/>
              <p:cNvSpPr/>
              <p:nvPr/>
            </p:nvSpPr>
            <p:spPr>
              <a:xfrm>
                <a:off x="4491825" y="42002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0" name="Google Shape;90;p2"/>
              <p:cNvCxnSpPr/>
              <p:nvPr/>
            </p:nvCxnSpPr>
            <p:spPr>
              <a:xfrm>
                <a:off x="4908825" y="42057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" name="Google Shape;91;p2"/>
            <p:cNvGrpSpPr/>
            <p:nvPr/>
          </p:nvGrpSpPr>
          <p:grpSpPr>
            <a:xfrm>
              <a:off x="4491825" y="4407975"/>
              <a:ext cx="1559400" cy="57000"/>
              <a:chOff x="4491825" y="4407975"/>
              <a:chExt cx="1559400" cy="5700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4491825" y="44079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3" name="Google Shape;93;p2"/>
              <p:cNvCxnSpPr/>
              <p:nvPr/>
            </p:nvCxnSpPr>
            <p:spPr>
              <a:xfrm>
                <a:off x="4908825" y="44134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56" name="Google Shape;656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7" name="Google Shape;657;p11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9" name="Google Shape;65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63" name="Google Shape;66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4" name="Google Shape;664;p13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p13"/>
          <p:cNvSpPr txBox="1">
            <a:spLocks noGrp="1"/>
          </p:cNvSpPr>
          <p:nvPr>
            <p:ph type="title"/>
          </p:nvPr>
        </p:nvSpPr>
        <p:spPr>
          <a:xfrm>
            <a:off x="3383750" y="2790038"/>
            <a:ext cx="50451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6" name="Google Shape;666;p13"/>
          <p:cNvSpPr txBox="1">
            <a:spLocks noGrp="1"/>
          </p:cNvSpPr>
          <p:nvPr>
            <p:ph type="subTitle" idx="1"/>
          </p:nvPr>
        </p:nvSpPr>
        <p:spPr>
          <a:xfrm>
            <a:off x="3383800" y="1413038"/>
            <a:ext cx="5045100" cy="13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667" name="Google Shape;667;p13"/>
          <p:cNvGrpSpPr/>
          <p:nvPr/>
        </p:nvGrpSpPr>
        <p:grpSpPr>
          <a:xfrm rot="10800000" flipH="1">
            <a:off x="715180" y="3761368"/>
            <a:ext cx="7713634" cy="847128"/>
            <a:chOff x="715180" y="328343"/>
            <a:chExt cx="7713634" cy="847128"/>
          </a:xfrm>
        </p:grpSpPr>
        <p:sp>
          <p:nvSpPr>
            <p:cNvPr id="668" name="Google Shape;668;p13"/>
            <p:cNvSpPr/>
            <p:nvPr/>
          </p:nvSpPr>
          <p:spPr>
            <a:xfrm rot="5400000">
              <a:off x="1332674" y="-41890"/>
              <a:ext cx="132579" cy="1009634"/>
            </a:xfrm>
            <a:custGeom>
              <a:avLst/>
              <a:gdLst/>
              <a:ahLst/>
              <a:cxnLst/>
              <a:rect l="l" t="t" r="r" b="b"/>
              <a:pathLst>
                <a:path w="2215" h="16868" extrusionOk="0">
                  <a:moveTo>
                    <a:pt x="1" y="0"/>
                  </a:moveTo>
                  <a:lnTo>
                    <a:pt x="1" y="16868"/>
                  </a:lnTo>
                  <a:lnTo>
                    <a:pt x="2215" y="16868"/>
                  </a:lnTo>
                  <a:lnTo>
                    <a:pt x="2215" y="2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9" name="Google Shape;669;p13"/>
            <p:cNvGrpSpPr/>
            <p:nvPr/>
          </p:nvGrpSpPr>
          <p:grpSpPr>
            <a:xfrm>
              <a:off x="752051" y="436261"/>
              <a:ext cx="7676763" cy="700962"/>
              <a:chOff x="752051" y="436261"/>
              <a:chExt cx="7676763" cy="700962"/>
            </a:xfrm>
          </p:grpSpPr>
          <p:sp>
            <p:nvSpPr>
              <p:cNvPr id="670" name="Google Shape;670;p13"/>
              <p:cNvSpPr/>
              <p:nvPr/>
            </p:nvSpPr>
            <p:spPr>
              <a:xfrm rot="5400000">
                <a:off x="7048886" y="-137539"/>
                <a:ext cx="207757" cy="2073976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650" extrusionOk="0">
                    <a:moveTo>
                      <a:pt x="1" y="1"/>
                    </a:moveTo>
                    <a:lnTo>
                      <a:pt x="1" y="31203"/>
                    </a:lnTo>
                    <a:lnTo>
                      <a:pt x="3470" y="34650"/>
                    </a:lnTo>
                    <a:lnTo>
                      <a:pt x="34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 rot="5400000">
                <a:off x="4390247" y="-832934"/>
                <a:ext cx="206380" cy="349619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58411" extrusionOk="0">
                    <a:moveTo>
                      <a:pt x="1" y="1"/>
                    </a:moveTo>
                    <a:lnTo>
                      <a:pt x="1" y="58411"/>
                    </a:lnTo>
                    <a:lnTo>
                      <a:pt x="3447" y="58411"/>
                    </a:lnTo>
                    <a:lnTo>
                      <a:pt x="3447" y="34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 rot="5400000">
                <a:off x="5272091" y="-546707"/>
                <a:ext cx="207757" cy="239228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9968" extrusionOk="0">
                    <a:moveTo>
                      <a:pt x="1" y="0"/>
                    </a:moveTo>
                    <a:lnTo>
                      <a:pt x="1" y="39967"/>
                    </a:lnTo>
                    <a:lnTo>
                      <a:pt x="3470" y="39967"/>
                    </a:lnTo>
                    <a:lnTo>
                      <a:pt x="3470" y="34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 rot="5400000">
                <a:off x="6764036" y="230689"/>
                <a:ext cx="206320" cy="67492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1276" extrusionOk="0">
                    <a:moveTo>
                      <a:pt x="0" y="0"/>
                    </a:moveTo>
                    <a:lnTo>
                      <a:pt x="0" y="7829"/>
                    </a:lnTo>
                    <a:lnTo>
                      <a:pt x="3447" y="1127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 rot="5400000">
                <a:off x="3036327" y="-1699096"/>
                <a:ext cx="30107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0" y="0"/>
                    </a:moveTo>
                    <a:lnTo>
                      <a:pt x="0" y="73771"/>
                    </a:lnTo>
                    <a:lnTo>
                      <a:pt x="503" y="7377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 rot="5400000">
                <a:off x="2990568" y="-162191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 rot="5400000">
                <a:off x="2309478" y="-509148"/>
                <a:ext cx="30167" cy="234176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 rot="5400000">
                <a:off x="2944120" y="-146886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0" y="0"/>
                    </a:moveTo>
                    <a:lnTo>
                      <a:pt x="0" y="73749"/>
                    </a:lnTo>
                    <a:lnTo>
                      <a:pt x="502" y="7374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 rot="5400000">
                <a:off x="3219423" y="-1391680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0" y="1"/>
                    </a:moveTo>
                    <a:lnTo>
                      <a:pt x="0" y="73749"/>
                    </a:lnTo>
                    <a:lnTo>
                      <a:pt x="525" y="73749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 rot="5400000">
                <a:off x="3134040" y="-1315874"/>
                <a:ext cx="31484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26" y="73772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 rot="5400000">
                <a:off x="2943432" y="-1238691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26" y="7374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 rot="5400000">
                <a:off x="3067062" y="-1161508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8"/>
                    </a:lnTo>
                    <a:lnTo>
                      <a:pt x="503" y="7374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 rot="5400000">
                <a:off x="2944090" y="-1084983"/>
                <a:ext cx="3016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 rot="5400000">
                <a:off x="8075579" y="210159"/>
                <a:ext cx="17837" cy="68863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1505" extrusionOk="0">
                    <a:moveTo>
                      <a:pt x="1" y="1"/>
                    </a:moveTo>
                    <a:lnTo>
                      <a:pt x="1" y="11504"/>
                    </a:lnTo>
                    <a:lnTo>
                      <a:pt x="298" y="11504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 rot="5400000">
                <a:off x="7239495" y="-579478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 rot="5400000">
                <a:off x="7102187" y="-671714"/>
                <a:ext cx="17777" cy="263547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4031" extrusionOk="0">
                    <a:moveTo>
                      <a:pt x="0" y="1"/>
                    </a:moveTo>
                    <a:lnTo>
                      <a:pt x="0" y="44030"/>
                    </a:lnTo>
                    <a:lnTo>
                      <a:pt x="297" y="4403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 rot="5400000">
                <a:off x="7145223" y="-582231"/>
                <a:ext cx="17777" cy="254940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2593" extrusionOk="0">
                    <a:moveTo>
                      <a:pt x="0" y="1"/>
                    </a:moveTo>
                    <a:lnTo>
                      <a:pt x="0" y="42593"/>
                    </a:lnTo>
                    <a:lnTo>
                      <a:pt x="297" y="4259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 rot="5400000">
                <a:off x="7239495" y="-441512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 rot="5400000">
                <a:off x="7178652" y="-457224"/>
                <a:ext cx="17837" cy="248248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1475" extrusionOk="0">
                    <a:moveTo>
                      <a:pt x="0" y="1"/>
                    </a:moveTo>
                    <a:lnTo>
                      <a:pt x="0" y="41474"/>
                    </a:lnTo>
                    <a:lnTo>
                      <a:pt x="297" y="41474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 rot="5400000">
                <a:off x="7240153" y="-349276"/>
                <a:ext cx="17837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20" extrusionOk="0">
                    <a:moveTo>
                      <a:pt x="1" y="1"/>
                    </a:moveTo>
                    <a:lnTo>
                      <a:pt x="1" y="39420"/>
                    </a:lnTo>
                    <a:lnTo>
                      <a:pt x="297" y="3942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 rot="5400000">
                <a:off x="1354551" y="-2296"/>
                <a:ext cx="132579" cy="100969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6869" extrusionOk="0">
                    <a:moveTo>
                      <a:pt x="1" y="1"/>
                    </a:moveTo>
                    <a:lnTo>
                      <a:pt x="1" y="16869"/>
                    </a:lnTo>
                    <a:lnTo>
                      <a:pt x="2215" y="16869"/>
                    </a:lnTo>
                    <a:lnTo>
                      <a:pt x="2215" y="22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1" name="Google Shape;691;p13"/>
            <p:cNvSpPr/>
            <p:nvPr/>
          </p:nvSpPr>
          <p:spPr>
            <a:xfrm rot="5400000">
              <a:off x="7129481" y="-55567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 rot="5400000">
              <a:off x="7178652" y="-104738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 rot="5400000">
              <a:off x="4469525" y="-750962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 rot="5400000">
              <a:off x="4518636" y="-800133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 rot="5400000">
              <a:off x="5353434" y="-465424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 rot="5400000">
              <a:off x="5401916" y="-515283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 rot="5400000">
              <a:off x="6842566" y="311973"/>
              <a:ext cx="207757" cy="674925"/>
            </a:xfrm>
            <a:custGeom>
              <a:avLst/>
              <a:gdLst/>
              <a:ahLst/>
              <a:cxnLst/>
              <a:rect l="l" t="t" r="r" b="b"/>
              <a:pathLst>
                <a:path w="3471" h="11276" extrusionOk="0">
                  <a:moveTo>
                    <a:pt x="1" y="0"/>
                  </a:moveTo>
                  <a:lnTo>
                    <a:pt x="1" y="7829"/>
                  </a:lnTo>
                  <a:lnTo>
                    <a:pt x="3470" y="11276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 rot="5400000">
              <a:off x="5731209" y="-136850"/>
              <a:ext cx="206320" cy="1235108"/>
            </a:xfrm>
            <a:custGeom>
              <a:avLst/>
              <a:gdLst/>
              <a:ahLst/>
              <a:cxnLst/>
              <a:rect l="l" t="t" r="r" b="b"/>
              <a:pathLst>
                <a:path w="3447" h="20635" extrusionOk="0">
                  <a:moveTo>
                    <a:pt x="0" y="1"/>
                  </a:moveTo>
                  <a:lnTo>
                    <a:pt x="0" y="20635"/>
                  </a:lnTo>
                  <a:lnTo>
                    <a:pt x="3447" y="20635"/>
                  </a:lnTo>
                  <a:lnTo>
                    <a:pt x="3447" y="3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 rot="5400000">
              <a:off x="3028815" y="-1660160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 rot="5400000">
              <a:off x="2983056" y="-158435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 rot="5400000">
              <a:off x="2301966" y="-471589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 rot="5400000">
              <a:off x="2935920" y="-143061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 rot="5400000">
              <a:off x="3211912" y="-135412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 rot="5400000">
              <a:off x="3125840" y="-127762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 rot="5400000">
              <a:off x="2935920" y="-120113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 rot="5400000">
              <a:off x="3059521" y="-1123919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 rot="5400000">
              <a:off x="2936609" y="-104739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 rot="5400000">
              <a:off x="8078991" y="23679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 rot="5400000">
              <a:off x="7243595" y="-552154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 rot="5400000">
              <a:off x="7106287" y="-644391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 rot="5400000">
              <a:off x="7243595" y="-414188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 rot="5400000">
              <a:off x="7182752" y="-429900"/>
              <a:ext cx="17837" cy="2474286"/>
            </a:xfrm>
            <a:custGeom>
              <a:avLst/>
              <a:gdLst/>
              <a:ahLst/>
              <a:cxnLst/>
              <a:rect l="l" t="t" r="r" b="b"/>
              <a:pathLst>
                <a:path w="298" h="41338" extrusionOk="0">
                  <a:moveTo>
                    <a:pt x="0" y="1"/>
                  </a:moveTo>
                  <a:lnTo>
                    <a:pt x="0" y="41337"/>
                  </a:lnTo>
                  <a:lnTo>
                    <a:pt x="297" y="413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 rot="5400000">
              <a:off x="7243565" y="-322640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 rot="5400000">
              <a:off x="6892425" y="263430"/>
              <a:ext cx="206380" cy="674985"/>
            </a:xfrm>
            <a:custGeom>
              <a:avLst/>
              <a:gdLst/>
              <a:ahLst/>
              <a:cxnLst/>
              <a:rect l="l" t="t" r="r" b="b"/>
              <a:pathLst>
                <a:path w="3448" h="11277" extrusionOk="0">
                  <a:moveTo>
                    <a:pt x="1" y="0"/>
                  </a:moveTo>
                  <a:lnTo>
                    <a:pt x="1" y="7829"/>
                  </a:lnTo>
                  <a:lnTo>
                    <a:pt x="3448" y="1127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 rot="5400000">
              <a:off x="5779003" y="-186021"/>
              <a:ext cx="206380" cy="1235108"/>
            </a:xfrm>
            <a:custGeom>
              <a:avLst/>
              <a:gdLst/>
              <a:ahLst/>
              <a:cxnLst/>
              <a:rect l="l" t="t" r="r" b="b"/>
              <a:pathLst>
                <a:path w="3448" h="20635" extrusionOk="0">
                  <a:moveTo>
                    <a:pt x="1" y="1"/>
                  </a:moveTo>
                  <a:lnTo>
                    <a:pt x="1" y="20635"/>
                  </a:lnTo>
                  <a:lnTo>
                    <a:pt x="3447" y="20635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 rot="5400000">
              <a:off x="2999456" y="-1675872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 rot="5400000">
              <a:off x="2953697" y="-159868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 rot="5400000">
              <a:off x="2272607" y="-485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5400000">
              <a:off x="2907938" y="-144632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5400000">
              <a:off x="3183870" y="-136983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5400000">
              <a:off x="3097110" y="-1292650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5400000">
              <a:off x="2907250" y="-121615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5400000">
              <a:off x="3029503" y="-1138973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5400000">
              <a:off x="2907250" y="-106310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5400000">
              <a:off x="7148635" y="-555596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5400000">
              <a:off x="8094045" y="24227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5400000">
              <a:off x="7257930" y="-547396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5400000">
              <a:off x="7119934" y="-638944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5400000">
              <a:off x="7163628" y="-550119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5400000">
              <a:off x="7257900" y="-40940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5400000">
              <a:off x="7197117" y="-425112"/>
              <a:ext cx="17837" cy="2445556"/>
            </a:xfrm>
            <a:custGeom>
              <a:avLst/>
              <a:gdLst/>
              <a:ahLst/>
              <a:cxnLst/>
              <a:rect l="l" t="t" r="r" b="b"/>
              <a:pathLst>
                <a:path w="298" h="40858" extrusionOk="0">
                  <a:moveTo>
                    <a:pt x="1" y="1"/>
                  </a:moveTo>
                  <a:lnTo>
                    <a:pt x="1" y="40858"/>
                  </a:lnTo>
                  <a:lnTo>
                    <a:pt x="297" y="4085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5400000">
              <a:off x="7258588" y="-317193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13"/>
          <p:cNvGrpSpPr/>
          <p:nvPr/>
        </p:nvGrpSpPr>
        <p:grpSpPr>
          <a:xfrm flipH="1">
            <a:off x="2688900" y="535000"/>
            <a:ext cx="5739924" cy="408901"/>
            <a:chOff x="2688900" y="535000"/>
            <a:chExt cx="5739924" cy="408901"/>
          </a:xfrm>
        </p:grpSpPr>
        <p:sp>
          <p:nvSpPr>
            <p:cNvPr id="734" name="Google Shape;734;p13"/>
            <p:cNvSpPr/>
            <p:nvPr/>
          </p:nvSpPr>
          <p:spPr>
            <a:xfrm flipH="1">
              <a:off x="4727700" y="535000"/>
              <a:ext cx="834000" cy="2646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flipH="1">
              <a:off x="4727700" y="886225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flipH="1">
              <a:off x="3097200" y="535000"/>
              <a:ext cx="15696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flipH="1">
              <a:off x="3097200" y="742700"/>
              <a:ext cx="15696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flipH="1">
              <a:off x="2688900" y="535000"/>
              <a:ext cx="3474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7159077" y="-443722"/>
              <a:ext cx="30911" cy="2508583"/>
            </a:xfrm>
            <a:custGeom>
              <a:avLst/>
              <a:gdLst/>
              <a:ahLst/>
              <a:cxnLst/>
              <a:rect l="l" t="t" r="r" b="b"/>
              <a:pathLst>
                <a:path w="503" h="70759" extrusionOk="0">
                  <a:moveTo>
                    <a:pt x="0" y="1"/>
                  </a:moveTo>
                  <a:lnTo>
                    <a:pt x="0" y="70759"/>
                  </a:lnTo>
                  <a:lnTo>
                    <a:pt x="502" y="70759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7105668" y="-575668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7106076" y="-653796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7718733" y="-119676"/>
              <a:ext cx="32324" cy="1387859"/>
            </a:xfrm>
            <a:custGeom>
              <a:avLst/>
              <a:gdLst/>
              <a:ahLst/>
              <a:cxnLst/>
              <a:rect l="l" t="t" r="r" b="b"/>
              <a:pathLst>
                <a:path w="526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26" y="3914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7159485" y="-482583"/>
              <a:ext cx="30911" cy="2507768"/>
            </a:xfrm>
            <a:custGeom>
              <a:avLst/>
              <a:gdLst/>
              <a:ahLst/>
              <a:cxnLst/>
              <a:rect l="l" t="t" r="r" b="b"/>
              <a:pathLst>
                <a:path w="503" h="70736" extrusionOk="0">
                  <a:moveTo>
                    <a:pt x="0" y="1"/>
                  </a:moveTo>
                  <a:lnTo>
                    <a:pt x="0" y="70736"/>
                  </a:lnTo>
                  <a:lnTo>
                    <a:pt x="503" y="7073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7106076" y="-614528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7105668" y="-693472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-5400000">
              <a:off x="7159060" y="-467583"/>
              <a:ext cx="30911" cy="2508619"/>
            </a:xfrm>
            <a:custGeom>
              <a:avLst/>
              <a:gdLst/>
              <a:ahLst/>
              <a:cxnLst/>
              <a:rect l="l" t="t" r="r" b="b"/>
              <a:pathLst>
                <a:path w="503" h="70760" extrusionOk="0">
                  <a:moveTo>
                    <a:pt x="0" y="1"/>
                  </a:moveTo>
                  <a:lnTo>
                    <a:pt x="0" y="70759"/>
                  </a:lnTo>
                  <a:lnTo>
                    <a:pt x="503" y="7075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-5400000">
              <a:off x="7105668" y="-599511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-5400000">
              <a:off x="7106058" y="-677658"/>
              <a:ext cx="30911" cy="2614622"/>
            </a:xfrm>
            <a:custGeom>
              <a:avLst/>
              <a:gdLst/>
              <a:ahLst/>
              <a:cxnLst/>
              <a:rect l="l" t="t" r="r" b="b"/>
              <a:pathLst>
                <a:path w="503" h="73750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-5400000">
              <a:off x="7719427" y="-142826"/>
              <a:ext cx="30972" cy="1387824"/>
            </a:xfrm>
            <a:custGeom>
              <a:avLst/>
              <a:gdLst/>
              <a:ahLst/>
              <a:cxnLst/>
              <a:rect l="l" t="t" r="r" b="b"/>
              <a:pathLst>
                <a:path w="504" h="39146" extrusionOk="0">
                  <a:moveTo>
                    <a:pt x="1" y="0"/>
                  </a:moveTo>
                  <a:lnTo>
                    <a:pt x="1" y="39145"/>
                  </a:lnTo>
                  <a:lnTo>
                    <a:pt x="503" y="3914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-5400000">
              <a:off x="5767051" y="671680"/>
              <a:ext cx="127760" cy="416682"/>
            </a:xfrm>
            <a:custGeom>
              <a:avLst/>
              <a:gdLst/>
              <a:ahLst/>
              <a:cxnLst/>
              <a:rect l="l" t="t" r="r" b="b"/>
              <a:pathLst>
                <a:path w="2079" h="6780" extrusionOk="0">
                  <a:moveTo>
                    <a:pt x="1" y="1"/>
                  </a:moveTo>
                  <a:lnTo>
                    <a:pt x="1" y="6780"/>
                  </a:lnTo>
                  <a:lnTo>
                    <a:pt x="2078" y="4703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-5400000">
              <a:off x="6728032" y="114785"/>
              <a:ext cx="127698" cy="1477192"/>
            </a:xfrm>
            <a:custGeom>
              <a:avLst/>
              <a:gdLst/>
              <a:ahLst/>
              <a:cxnLst/>
              <a:rect l="l" t="t" r="r" b="b"/>
              <a:pathLst>
                <a:path w="2078" h="24036" extrusionOk="0">
                  <a:moveTo>
                    <a:pt x="2078" y="0"/>
                  </a:moveTo>
                  <a:lnTo>
                    <a:pt x="1" y="2054"/>
                  </a:lnTo>
                  <a:lnTo>
                    <a:pt x="1" y="24035"/>
                  </a:lnTo>
                  <a:lnTo>
                    <a:pt x="2078" y="24035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-5400000">
              <a:off x="5807767" y="594525"/>
              <a:ext cx="127698" cy="416682"/>
            </a:xfrm>
            <a:custGeom>
              <a:avLst/>
              <a:gdLst/>
              <a:ahLst/>
              <a:cxnLst/>
              <a:rect l="l" t="t" r="r" b="b"/>
              <a:pathLst>
                <a:path w="2078" h="6780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-5400000">
              <a:off x="5781125" y="632350"/>
              <a:ext cx="127698" cy="416743"/>
            </a:xfrm>
            <a:custGeom>
              <a:avLst/>
              <a:gdLst/>
              <a:ahLst/>
              <a:cxnLst/>
              <a:rect l="l" t="t" r="r" b="b"/>
              <a:pathLst>
                <a:path w="2078" h="6781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oogle Shape;755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56" name="Google Shape;756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7" name="Google Shape;757;p14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14"/>
          <p:cNvSpPr txBox="1">
            <a:spLocks noGrp="1"/>
          </p:cNvSpPr>
          <p:nvPr>
            <p:ph type="subTitle" idx="1"/>
          </p:nvPr>
        </p:nvSpPr>
        <p:spPr>
          <a:xfrm>
            <a:off x="720000" y="1880225"/>
            <a:ext cx="3607800" cy="18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9" name="Google Shape;75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60" name="Google Shape;760;p14"/>
          <p:cNvGrpSpPr/>
          <p:nvPr/>
        </p:nvGrpSpPr>
        <p:grpSpPr>
          <a:xfrm flipH="1">
            <a:off x="715180" y="88259"/>
            <a:ext cx="7713634" cy="332076"/>
            <a:chOff x="715180" y="-77753"/>
            <a:chExt cx="7713634" cy="332076"/>
          </a:xfrm>
        </p:grpSpPr>
        <p:sp>
          <p:nvSpPr>
            <p:cNvPr id="761" name="Google Shape;761;p14"/>
            <p:cNvSpPr/>
            <p:nvPr/>
          </p:nvSpPr>
          <p:spPr>
            <a:xfrm rot="5400000">
              <a:off x="3134040" y="-2221999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 rot="5400000">
              <a:off x="2943432" y="-2144816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 rot="5400000">
              <a:off x="3067062" y="-206763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8"/>
                  </a:lnTo>
                  <a:lnTo>
                    <a:pt x="503" y="7374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 rot="5400000">
              <a:off x="2944090" y="-1991108"/>
              <a:ext cx="30167" cy="4414246"/>
            </a:xfrm>
            <a:custGeom>
              <a:avLst/>
              <a:gdLst/>
              <a:ahLst/>
              <a:cxnLst/>
              <a:rect l="l" t="t" r="r" b="b"/>
              <a:pathLst>
                <a:path w="504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 rot="5400000">
              <a:off x="7129481" y="-961692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 rot="5400000">
              <a:off x="7178652" y="-1010863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 rot="5400000">
              <a:off x="4469525" y="-1657087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 rot="5400000">
              <a:off x="4518636" y="-1706258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 rot="5400000">
              <a:off x="3211912" y="-226024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 rot="5400000">
              <a:off x="3125840" y="-218375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 rot="5400000">
              <a:off x="2935920" y="-210725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 rot="5400000">
              <a:off x="3059521" y="-2030044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 rot="5400000">
              <a:off x="7243565" y="-1228765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 rot="5400000">
              <a:off x="3097110" y="-2198775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 rot="5400000">
              <a:off x="2907250" y="-212228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 rot="5400000">
              <a:off x="3029503" y="-2045098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 rot="5400000">
              <a:off x="2907250" y="-196923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 rot="5400000">
              <a:off x="7258588" y="-1223318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14"/>
          <p:cNvGrpSpPr/>
          <p:nvPr/>
        </p:nvGrpSpPr>
        <p:grpSpPr>
          <a:xfrm flipH="1">
            <a:off x="715180" y="4683113"/>
            <a:ext cx="7713634" cy="274615"/>
            <a:chOff x="715180" y="1334113"/>
            <a:chExt cx="7713634" cy="274615"/>
          </a:xfrm>
        </p:grpSpPr>
        <p:sp>
          <p:nvSpPr>
            <p:cNvPr id="780" name="Google Shape;780;p14"/>
            <p:cNvSpPr/>
            <p:nvPr/>
          </p:nvSpPr>
          <p:spPr>
            <a:xfrm rot="5400000">
              <a:off x="2990568" y="-84706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 rot="5400000">
              <a:off x="2309478" y="265702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 rot="5400000">
              <a:off x="2944120" y="-69401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0" y="0"/>
                  </a:moveTo>
                  <a:lnTo>
                    <a:pt x="0" y="73749"/>
                  </a:lnTo>
                  <a:lnTo>
                    <a:pt x="502" y="7374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 rot="5400000">
              <a:off x="7239495" y="195372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 rot="5400000">
              <a:off x="7102187" y="103136"/>
              <a:ext cx="17777" cy="2635476"/>
            </a:xfrm>
            <a:custGeom>
              <a:avLst/>
              <a:gdLst/>
              <a:ahLst/>
              <a:cxnLst/>
              <a:rect l="l" t="t" r="r" b="b"/>
              <a:pathLst>
                <a:path w="297" h="44031" extrusionOk="0">
                  <a:moveTo>
                    <a:pt x="0" y="1"/>
                  </a:moveTo>
                  <a:lnTo>
                    <a:pt x="0" y="44030"/>
                  </a:lnTo>
                  <a:lnTo>
                    <a:pt x="297" y="44030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 rot="5400000">
              <a:off x="7145223" y="192619"/>
              <a:ext cx="17777" cy="2549404"/>
            </a:xfrm>
            <a:custGeom>
              <a:avLst/>
              <a:gdLst/>
              <a:ahLst/>
              <a:cxnLst/>
              <a:rect l="l" t="t" r="r" b="b"/>
              <a:pathLst>
                <a:path w="297" h="42593" extrusionOk="0">
                  <a:moveTo>
                    <a:pt x="0" y="1"/>
                  </a:moveTo>
                  <a:lnTo>
                    <a:pt x="0" y="42593"/>
                  </a:lnTo>
                  <a:lnTo>
                    <a:pt x="297" y="4259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 rot="5400000">
              <a:off x="7239495" y="333338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 rot="5400000">
              <a:off x="7178652" y="317626"/>
              <a:ext cx="17837" cy="2482486"/>
            </a:xfrm>
            <a:custGeom>
              <a:avLst/>
              <a:gdLst/>
              <a:ahLst/>
              <a:cxnLst/>
              <a:rect l="l" t="t" r="r" b="b"/>
              <a:pathLst>
                <a:path w="298" h="41475" extrusionOk="0">
                  <a:moveTo>
                    <a:pt x="0" y="1"/>
                  </a:moveTo>
                  <a:lnTo>
                    <a:pt x="0" y="41474"/>
                  </a:lnTo>
                  <a:lnTo>
                    <a:pt x="297" y="4147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 rot="5400000">
              <a:off x="5353434" y="309426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 rot="5400000">
              <a:off x="5401916" y="259567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 rot="5400000">
              <a:off x="2983056" y="-80950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 rot="5400000">
              <a:off x="2301966" y="303261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 rot="5400000">
              <a:off x="2935920" y="-65576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 rot="5400000">
              <a:off x="8078991" y="101164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 rot="5400000">
              <a:off x="7243595" y="222696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 rot="5400000">
              <a:off x="7106287" y="130459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 rot="5400000">
              <a:off x="7243595" y="360662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 rot="5400000">
              <a:off x="2953697" y="-82383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 rot="5400000">
              <a:off x="2272607" y="288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 rot="5400000">
              <a:off x="2907938" y="-67147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 rot="5400000">
              <a:off x="7148635" y="219254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 rot="5400000">
              <a:off x="8094045" y="101712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 rot="5400000">
              <a:off x="7257930" y="227454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 rot="5400000">
              <a:off x="7119934" y="135906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 rot="5400000">
              <a:off x="7163628" y="224731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 rot="5400000">
              <a:off x="7257900" y="36545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08" name="Google Shape;808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15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15"/>
          <p:cNvSpPr txBox="1">
            <a:spLocks noGrp="1"/>
          </p:cNvSpPr>
          <p:nvPr>
            <p:ph type="subTitle" idx="1"/>
          </p:nvPr>
        </p:nvSpPr>
        <p:spPr>
          <a:xfrm>
            <a:off x="720000" y="1797350"/>
            <a:ext cx="38520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1" name="Google Shape;81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5"/>
          <p:cNvSpPr txBox="1">
            <a:spLocks noGrp="1"/>
          </p:cNvSpPr>
          <p:nvPr>
            <p:ph type="subTitle" idx="2"/>
          </p:nvPr>
        </p:nvSpPr>
        <p:spPr>
          <a:xfrm>
            <a:off x="4572000" y="1841975"/>
            <a:ext cx="3852000" cy="27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13" name="Google Shape;813;p15"/>
          <p:cNvGrpSpPr/>
          <p:nvPr/>
        </p:nvGrpSpPr>
        <p:grpSpPr>
          <a:xfrm>
            <a:off x="715180" y="88259"/>
            <a:ext cx="7713634" cy="332076"/>
            <a:chOff x="715180" y="-77753"/>
            <a:chExt cx="7713634" cy="332076"/>
          </a:xfrm>
        </p:grpSpPr>
        <p:sp>
          <p:nvSpPr>
            <p:cNvPr id="814" name="Google Shape;814;p15"/>
            <p:cNvSpPr/>
            <p:nvPr/>
          </p:nvSpPr>
          <p:spPr>
            <a:xfrm rot="5400000">
              <a:off x="3134040" y="-2221999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 rot="5400000">
              <a:off x="2943432" y="-2144816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 rot="5400000">
              <a:off x="3067062" y="-206763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8"/>
                  </a:lnTo>
                  <a:lnTo>
                    <a:pt x="503" y="7374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 rot="5400000">
              <a:off x="2944090" y="-1991108"/>
              <a:ext cx="30167" cy="4414246"/>
            </a:xfrm>
            <a:custGeom>
              <a:avLst/>
              <a:gdLst/>
              <a:ahLst/>
              <a:cxnLst/>
              <a:rect l="l" t="t" r="r" b="b"/>
              <a:pathLst>
                <a:path w="504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 rot="5400000">
              <a:off x="7129481" y="-961692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 rot="5400000">
              <a:off x="7178652" y="-1010863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 rot="5400000">
              <a:off x="4469525" y="-1657087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 rot="5400000">
              <a:off x="4518636" y="-1706258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 rot="5400000">
              <a:off x="3211912" y="-226024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 rot="5400000">
              <a:off x="3125840" y="-218375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 rot="5400000">
              <a:off x="2935920" y="-210725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 rot="5400000">
              <a:off x="3059521" y="-2030044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 rot="5400000">
              <a:off x="7243565" y="-1228765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 rot="5400000">
              <a:off x="3097110" y="-2198775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 rot="5400000">
              <a:off x="2907250" y="-212228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 rot="5400000">
              <a:off x="3029503" y="-2045098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 rot="5400000">
              <a:off x="2907250" y="-196923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 rot="5400000">
              <a:off x="7258588" y="-1223318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15"/>
          <p:cNvGrpSpPr/>
          <p:nvPr/>
        </p:nvGrpSpPr>
        <p:grpSpPr>
          <a:xfrm>
            <a:off x="715180" y="4683113"/>
            <a:ext cx="7713634" cy="274615"/>
            <a:chOff x="715180" y="1334113"/>
            <a:chExt cx="7713634" cy="274615"/>
          </a:xfrm>
        </p:grpSpPr>
        <p:sp>
          <p:nvSpPr>
            <p:cNvPr id="833" name="Google Shape;833;p15"/>
            <p:cNvSpPr/>
            <p:nvPr/>
          </p:nvSpPr>
          <p:spPr>
            <a:xfrm rot="5400000">
              <a:off x="2990568" y="-84706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 rot="5400000">
              <a:off x="2309478" y="265702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 rot="5400000">
              <a:off x="2944120" y="-69401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0" y="0"/>
                  </a:moveTo>
                  <a:lnTo>
                    <a:pt x="0" y="73749"/>
                  </a:lnTo>
                  <a:lnTo>
                    <a:pt x="502" y="7374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 rot="5400000">
              <a:off x="7239495" y="195372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 rot="5400000">
              <a:off x="7102187" y="103136"/>
              <a:ext cx="17777" cy="2635476"/>
            </a:xfrm>
            <a:custGeom>
              <a:avLst/>
              <a:gdLst/>
              <a:ahLst/>
              <a:cxnLst/>
              <a:rect l="l" t="t" r="r" b="b"/>
              <a:pathLst>
                <a:path w="297" h="44031" extrusionOk="0">
                  <a:moveTo>
                    <a:pt x="0" y="1"/>
                  </a:moveTo>
                  <a:lnTo>
                    <a:pt x="0" y="44030"/>
                  </a:lnTo>
                  <a:lnTo>
                    <a:pt x="297" y="44030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 rot="5400000">
              <a:off x="7145223" y="192619"/>
              <a:ext cx="17777" cy="2549404"/>
            </a:xfrm>
            <a:custGeom>
              <a:avLst/>
              <a:gdLst/>
              <a:ahLst/>
              <a:cxnLst/>
              <a:rect l="l" t="t" r="r" b="b"/>
              <a:pathLst>
                <a:path w="297" h="42593" extrusionOk="0">
                  <a:moveTo>
                    <a:pt x="0" y="1"/>
                  </a:moveTo>
                  <a:lnTo>
                    <a:pt x="0" y="42593"/>
                  </a:lnTo>
                  <a:lnTo>
                    <a:pt x="297" y="4259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 rot="5400000">
              <a:off x="7239495" y="333338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 rot="5400000">
              <a:off x="7178652" y="317626"/>
              <a:ext cx="17837" cy="2482486"/>
            </a:xfrm>
            <a:custGeom>
              <a:avLst/>
              <a:gdLst/>
              <a:ahLst/>
              <a:cxnLst/>
              <a:rect l="l" t="t" r="r" b="b"/>
              <a:pathLst>
                <a:path w="298" h="41475" extrusionOk="0">
                  <a:moveTo>
                    <a:pt x="0" y="1"/>
                  </a:moveTo>
                  <a:lnTo>
                    <a:pt x="0" y="41474"/>
                  </a:lnTo>
                  <a:lnTo>
                    <a:pt x="297" y="4147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 rot="5400000">
              <a:off x="5353434" y="309426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 rot="5400000">
              <a:off x="5401916" y="259567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 rot="5400000">
              <a:off x="2983056" y="-80950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 rot="5400000">
              <a:off x="2301966" y="303261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 rot="5400000">
              <a:off x="2935920" y="-65576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 rot="5400000">
              <a:off x="8078991" y="101164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 rot="5400000">
              <a:off x="7243595" y="222696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 rot="5400000">
              <a:off x="7106287" y="130459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 rot="5400000">
              <a:off x="7243595" y="360662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 rot="5400000">
              <a:off x="2953697" y="-82383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 rot="5400000">
              <a:off x="2272607" y="288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 rot="5400000">
              <a:off x="2907938" y="-67147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 rot="5400000">
              <a:off x="7148635" y="219254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 rot="5400000">
              <a:off x="8094045" y="101712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 rot="5400000">
              <a:off x="7257930" y="227454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 rot="5400000">
              <a:off x="7119934" y="135906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 rot="5400000">
              <a:off x="7163628" y="224731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5"/>
            <p:cNvSpPr/>
            <p:nvPr/>
          </p:nvSpPr>
          <p:spPr>
            <a:xfrm rot="5400000">
              <a:off x="7257900" y="36545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61" name="Google Shape;861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" name="Google Shape;862;p16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16"/>
          <p:cNvGrpSpPr/>
          <p:nvPr/>
        </p:nvGrpSpPr>
        <p:grpSpPr>
          <a:xfrm>
            <a:off x="715112" y="4674297"/>
            <a:ext cx="7713763" cy="315537"/>
            <a:chOff x="715112" y="86797"/>
            <a:chExt cx="7713763" cy="315537"/>
          </a:xfrm>
        </p:grpSpPr>
        <p:grpSp>
          <p:nvGrpSpPr>
            <p:cNvPr id="864" name="Google Shape;864;p16"/>
            <p:cNvGrpSpPr/>
            <p:nvPr/>
          </p:nvGrpSpPr>
          <p:grpSpPr>
            <a:xfrm>
              <a:off x="715112" y="138916"/>
              <a:ext cx="4352027" cy="263418"/>
              <a:chOff x="231787" y="86791"/>
              <a:chExt cx="4352027" cy="263418"/>
            </a:xfrm>
          </p:grpSpPr>
          <p:sp>
            <p:nvSpPr>
              <p:cNvPr id="865" name="Google Shape;865;p16"/>
              <p:cNvSpPr/>
              <p:nvPr/>
            </p:nvSpPr>
            <p:spPr>
              <a:xfrm rot="-5400000">
                <a:off x="1905070" y="-1138515"/>
                <a:ext cx="19943" cy="280541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59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2" y="70759"/>
                    </a:lnTo>
                    <a:lnTo>
                      <a:pt x="5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6"/>
              <p:cNvSpPr/>
              <p:nvPr/>
            </p:nvSpPr>
            <p:spPr>
              <a:xfrm rot="-5400000">
                <a:off x="1904178" y="-1248913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6"/>
              <p:cNvSpPr/>
              <p:nvPr/>
            </p:nvSpPr>
            <p:spPr>
              <a:xfrm rot="-5400000">
                <a:off x="1934488" y="-1299127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6"/>
              <p:cNvSpPr/>
              <p:nvPr/>
            </p:nvSpPr>
            <p:spPr>
              <a:xfrm rot="-5400000">
                <a:off x="2384705" y="-664311"/>
                <a:ext cx="20855" cy="155208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9147" extrusionOk="0">
                    <a:moveTo>
                      <a:pt x="1" y="1"/>
                    </a:moveTo>
                    <a:lnTo>
                      <a:pt x="1" y="39146"/>
                    </a:lnTo>
                    <a:lnTo>
                      <a:pt x="526" y="3914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6"/>
              <p:cNvSpPr/>
              <p:nvPr/>
            </p:nvSpPr>
            <p:spPr>
              <a:xfrm rot="-5400000">
                <a:off x="1910045" y="-1163393"/>
                <a:ext cx="19943" cy="280450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36" extrusionOk="0">
                    <a:moveTo>
                      <a:pt x="0" y="1"/>
                    </a:moveTo>
                    <a:lnTo>
                      <a:pt x="0" y="70736"/>
                    </a:lnTo>
                    <a:lnTo>
                      <a:pt x="503" y="70736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6"/>
              <p:cNvSpPr/>
              <p:nvPr/>
            </p:nvSpPr>
            <p:spPr>
              <a:xfrm rot="-5400000">
                <a:off x="1909153" y="-1273792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 rot="-5400000">
                <a:off x="1939464" y="-1324917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6"/>
              <p:cNvSpPr/>
              <p:nvPr/>
            </p:nvSpPr>
            <p:spPr>
              <a:xfrm rot="-5400000">
                <a:off x="1929512" y="-1153918"/>
                <a:ext cx="19943" cy="280545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60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3" y="7075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6"/>
              <p:cNvSpPr/>
              <p:nvPr/>
            </p:nvSpPr>
            <p:spPr>
              <a:xfrm rot="-5400000">
                <a:off x="1928600" y="-1264296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 rot="-5400000">
                <a:off x="1958931" y="-1314530"/>
                <a:ext cx="19943" cy="292400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50" extrusionOk="0">
                    <a:moveTo>
                      <a:pt x="1" y="1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 rot="-5400000">
                <a:off x="2409584" y="-679238"/>
                <a:ext cx="19982" cy="155204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46" extrusionOk="0">
                    <a:moveTo>
                      <a:pt x="1" y="0"/>
                    </a:moveTo>
                    <a:lnTo>
                      <a:pt x="1" y="39145"/>
                    </a:lnTo>
                    <a:lnTo>
                      <a:pt x="503" y="39145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 rot="-5400000">
                <a:off x="4262530" y="-42598"/>
                <a:ext cx="12687" cy="45614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505" extrusionOk="0">
                    <a:moveTo>
                      <a:pt x="0" y="0"/>
                    </a:moveTo>
                    <a:lnTo>
                      <a:pt x="0" y="11504"/>
                    </a:lnTo>
                    <a:lnTo>
                      <a:pt x="320" y="1150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EC1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 rot="-5400000">
                <a:off x="3710002" y="-626765"/>
                <a:ext cx="11815" cy="156381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43" extrusionOk="0">
                    <a:moveTo>
                      <a:pt x="0" y="1"/>
                    </a:moveTo>
                    <a:lnTo>
                      <a:pt x="0" y="39443"/>
                    </a:lnTo>
                    <a:lnTo>
                      <a:pt x="297" y="3944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6"/>
              <p:cNvSpPr/>
              <p:nvPr/>
            </p:nvSpPr>
            <p:spPr>
              <a:xfrm rot="-5400000">
                <a:off x="3618179" y="-748482"/>
                <a:ext cx="11815" cy="174571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4031" extrusionOk="0">
                    <a:moveTo>
                      <a:pt x="1" y="0"/>
                    </a:moveTo>
                    <a:lnTo>
                      <a:pt x="1" y="44030"/>
                    </a:lnTo>
                    <a:lnTo>
                      <a:pt x="297" y="44030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6"/>
              <p:cNvSpPr/>
              <p:nvPr/>
            </p:nvSpPr>
            <p:spPr>
              <a:xfrm rot="-5400000">
                <a:off x="4265246" y="-55266"/>
                <a:ext cx="12687" cy="45071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368" extrusionOk="0">
                    <a:moveTo>
                      <a:pt x="0" y="0"/>
                    </a:moveTo>
                    <a:lnTo>
                      <a:pt x="0" y="11367"/>
                    </a:lnTo>
                    <a:lnTo>
                      <a:pt x="320" y="11367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6"/>
              <p:cNvSpPr/>
              <p:nvPr/>
            </p:nvSpPr>
            <p:spPr>
              <a:xfrm rot="-5400000">
                <a:off x="3712282" y="-638996"/>
                <a:ext cx="11815" cy="155751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284" extrusionOk="0">
                    <a:moveTo>
                      <a:pt x="1" y="1"/>
                    </a:moveTo>
                    <a:lnTo>
                      <a:pt x="1" y="39283"/>
                    </a:lnTo>
                    <a:lnTo>
                      <a:pt x="297" y="3928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6"/>
              <p:cNvSpPr/>
              <p:nvPr/>
            </p:nvSpPr>
            <p:spPr>
              <a:xfrm rot="-5400000">
                <a:off x="3620439" y="-760694"/>
                <a:ext cx="12727" cy="1740287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3894" extrusionOk="0">
                    <a:moveTo>
                      <a:pt x="1" y="0"/>
                    </a:moveTo>
                    <a:lnTo>
                      <a:pt x="1" y="43893"/>
                    </a:lnTo>
                    <a:lnTo>
                      <a:pt x="320" y="43893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6"/>
              <p:cNvSpPr/>
              <p:nvPr/>
            </p:nvSpPr>
            <p:spPr>
              <a:xfrm rot="-5400000">
                <a:off x="4275158" y="-39882"/>
                <a:ext cx="12727" cy="43259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0911" extrusionOk="0">
                    <a:moveTo>
                      <a:pt x="1" y="1"/>
                    </a:moveTo>
                    <a:lnTo>
                      <a:pt x="1" y="10911"/>
                    </a:lnTo>
                    <a:lnTo>
                      <a:pt x="320" y="1091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6"/>
              <p:cNvSpPr/>
              <p:nvPr/>
            </p:nvSpPr>
            <p:spPr>
              <a:xfrm rot="-5400000">
                <a:off x="3722234" y="-623573"/>
                <a:ext cx="11815" cy="153935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8826" extrusionOk="0">
                    <a:moveTo>
                      <a:pt x="1" y="0"/>
                    </a:moveTo>
                    <a:lnTo>
                      <a:pt x="1" y="38826"/>
                    </a:lnTo>
                    <a:lnTo>
                      <a:pt x="297" y="38826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6"/>
              <p:cNvSpPr/>
              <p:nvPr/>
            </p:nvSpPr>
            <p:spPr>
              <a:xfrm rot="-5400000">
                <a:off x="3630826" y="-745747"/>
                <a:ext cx="11815" cy="172216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3437" extrusionOk="0">
                    <a:moveTo>
                      <a:pt x="1" y="1"/>
                    </a:moveTo>
                    <a:lnTo>
                      <a:pt x="1" y="43437"/>
                    </a:lnTo>
                    <a:lnTo>
                      <a:pt x="298" y="4343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6"/>
              <p:cNvSpPr/>
              <p:nvPr/>
            </p:nvSpPr>
            <p:spPr>
              <a:xfrm rot="-5400000">
                <a:off x="4095991" y="-199146"/>
                <a:ext cx="73348" cy="855197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570" extrusionOk="0">
                    <a:moveTo>
                      <a:pt x="1849" y="0"/>
                    </a:moveTo>
                    <a:lnTo>
                      <a:pt x="1" y="1872"/>
                    </a:lnTo>
                    <a:lnTo>
                      <a:pt x="1" y="21570"/>
                    </a:lnTo>
                    <a:lnTo>
                      <a:pt x="1849" y="21570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 rot="-5400000">
                <a:off x="3563426" y="79120"/>
                <a:ext cx="73348" cy="24077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73" extrusionOk="0">
                    <a:moveTo>
                      <a:pt x="1" y="1"/>
                    </a:moveTo>
                    <a:lnTo>
                      <a:pt x="1" y="6072"/>
                    </a:lnTo>
                    <a:lnTo>
                      <a:pt x="1850" y="4223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 rot="-5400000">
                <a:off x="4119085" y="-243968"/>
                <a:ext cx="7422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6"/>
              <p:cNvSpPr/>
              <p:nvPr/>
            </p:nvSpPr>
            <p:spPr>
              <a:xfrm rot="-5400000">
                <a:off x="3586044" y="33862"/>
                <a:ext cx="74260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6095" extrusionOk="0">
                    <a:moveTo>
                      <a:pt x="0" y="0"/>
                    </a:moveTo>
                    <a:lnTo>
                      <a:pt x="0" y="6095"/>
                    </a:lnTo>
                    <a:lnTo>
                      <a:pt x="1872" y="4223"/>
                    </a:lnTo>
                    <a:lnTo>
                      <a:pt x="1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6"/>
              <p:cNvSpPr/>
              <p:nvPr/>
            </p:nvSpPr>
            <p:spPr>
              <a:xfrm rot="-5400000">
                <a:off x="4103682" y="-221349"/>
                <a:ext cx="7426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 rot="-5400000">
                <a:off x="3571117" y="56045"/>
                <a:ext cx="73348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95" extrusionOk="0">
                    <a:moveTo>
                      <a:pt x="1" y="0"/>
                    </a:moveTo>
                    <a:lnTo>
                      <a:pt x="1" y="6095"/>
                    </a:lnTo>
                    <a:lnTo>
                      <a:pt x="1849" y="422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 rot="-5400000">
                <a:off x="324978" y="174591"/>
                <a:ext cx="82427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6780" extrusionOk="0">
                    <a:moveTo>
                      <a:pt x="1" y="1"/>
                    </a:moveTo>
                    <a:lnTo>
                      <a:pt x="1" y="6780"/>
                    </a:lnTo>
                    <a:lnTo>
                      <a:pt x="2078" y="4703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 rot="-5400000">
                <a:off x="944926" y="-184675"/>
                <a:ext cx="82388" cy="95296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4036" extrusionOk="0">
                    <a:moveTo>
                      <a:pt x="2078" y="0"/>
                    </a:moveTo>
                    <a:lnTo>
                      <a:pt x="1" y="2054"/>
                    </a:lnTo>
                    <a:lnTo>
                      <a:pt x="1" y="24035"/>
                    </a:lnTo>
                    <a:lnTo>
                      <a:pt x="2078" y="24035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 rot="-5400000">
                <a:off x="351245" y="124813"/>
                <a:ext cx="82388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0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 rot="-5400000">
                <a:off x="334057" y="149216"/>
                <a:ext cx="82388" cy="26885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1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" name="Google Shape;895;p16"/>
            <p:cNvGrpSpPr/>
            <p:nvPr/>
          </p:nvGrpSpPr>
          <p:grpSpPr>
            <a:xfrm>
              <a:off x="4542950" y="86797"/>
              <a:ext cx="3885925" cy="263392"/>
              <a:chOff x="231787" y="86791"/>
              <a:chExt cx="4352027" cy="263418"/>
            </a:xfrm>
          </p:grpSpPr>
          <p:sp>
            <p:nvSpPr>
              <p:cNvPr id="896" name="Google Shape;896;p16"/>
              <p:cNvSpPr/>
              <p:nvPr/>
            </p:nvSpPr>
            <p:spPr>
              <a:xfrm rot="-5400000">
                <a:off x="1905070" y="-1138515"/>
                <a:ext cx="19943" cy="280541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59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2" y="70759"/>
                    </a:lnTo>
                    <a:lnTo>
                      <a:pt x="5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 rot="-5400000">
                <a:off x="1904178" y="-1248913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 rot="-5400000">
                <a:off x="1934488" y="-1299127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6"/>
              <p:cNvSpPr/>
              <p:nvPr/>
            </p:nvSpPr>
            <p:spPr>
              <a:xfrm rot="-5400000">
                <a:off x="2384705" y="-664311"/>
                <a:ext cx="20855" cy="155208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9147" extrusionOk="0">
                    <a:moveTo>
                      <a:pt x="1" y="1"/>
                    </a:moveTo>
                    <a:lnTo>
                      <a:pt x="1" y="39146"/>
                    </a:lnTo>
                    <a:lnTo>
                      <a:pt x="526" y="3914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6"/>
              <p:cNvSpPr/>
              <p:nvPr/>
            </p:nvSpPr>
            <p:spPr>
              <a:xfrm rot="-5400000">
                <a:off x="1910045" y="-1163393"/>
                <a:ext cx="19943" cy="280450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36" extrusionOk="0">
                    <a:moveTo>
                      <a:pt x="0" y="1"/>
                    </a:moveTo>
                    <a:lnTo>
                      <a:pt x="0" y="70736"/>
                    </a:lnTo>
                    <a:lnTo>
                      <a:pt x="503" y="70736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 rot="-5400000">
                <a:off x="1909153" y="-1273792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 rot="-5400000">
                <a:off x="1939464" y="-1324917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6"/>
              <p:cNvSpPr/>
              <p:nvPr/>
            </p:nvSpPr>
            <p:spPr>
              <a:xfrm rot="-5400000">
                <a:off x="1929512" y="-1153918"/>
                <a:ext cx="19943" cy="280545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60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3" y="7075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 rot="-5400000">
                <a:off x="1928600" y="-1264296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 rot="-5400000">
                <a:off x="1958931" y="-1314530"/>
                <a:ext cx="19943" cy="292400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50" extrusionOk="0">
                    <a:moveTo>
                      <a:pt x="1" y="1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 rot="-5400000">
                <a:off x="2409584" y="-679238"/>
                <a:ext cx="19982" cy="155204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46" extrusionOk="0">
                    <a:moveTo>
                      <a:pt x="1" y="0"/>
                    </a:moveTo>
                    <a:lnTo>
                      <a:pt x="1" y="39145"/>
                    </a:lnTo>
                    <a:lnTo>
                      <a:pt x="503" y="39145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6"/>
              <p:cNvSpPr/>
              <p:nvPr/>
            </p:nvSpPr>
            <p:spPr>
              <a:xfrm rot="-5400000">
                <a:off x="4262530" y="-42598"/>
                <a:ext cx="12687" cy="45614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505" extrusionOk="0">
                    <a:moveTo>
                      <a:pt x="0" y="0"/>
                    </a:moveTo>
                    <a:lnTo>
                      <a:pt x="0" y="11504"/>
                    </a:lnTo>
                    <a:lnTo>
                      <a:pt x="320" y="1150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EC1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6"/>
              <p:cNvSpPr/>
              <p:nvPr/>
            </p:nvSpPr>
            <p:spPr>
              <a:xfrm rot="-5400000">
                <a:off x="3710002" y="-626765"/>
                <a:ext cx="11815" cy="156381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43" extrusionOk="0">
                    <a:moveTo>
                      <a:pt x="0" y="1"/>
                    </a:moveTo>
                    <a:lnTo>
                      <a:pt x="0" y="39443"/>
                    </a:lnTo>
                    <a:lnTo>
                      <a:pt x="297" y="3944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6"/>
              <p:cNvSpPr/>
              <p:nvPr/>
            </p:nvSpPr>
            <p:spPr>
              <a:xfrm rot="-5400000">
                <a:off x="3618179" y="-748482"/>
                <a:ext cx="11815" cy="174571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4031" extrusionOk="0">
                    <a:moveTo>
                      <a:pt x="1" y="0"/>
                    </a:moveTo>
                    <a:lnTo>
                      <a:pt x="1" y="44030"/>
                    </a:lnTo>
                    <a:lnTo>
                      <a:pt x="297" y="44030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 rot="-5400000">
                <a:off x="4265246" y="-55266"/>
                <a:ext cx="12687" cy="45071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368" extrusionOk="0">
                    <a:moveTo>
                      <a:pt x="0" y="0"/>
                    </a:moveTo>
                    <a:lnTo>
                      <a:pt x="0" y="11367"/>
                    </a:lnTo>
                    <a:lnTo>
                      <a:pt x="320" y="11367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6"/>
              <p:cNvSpPr/>
              <p:nvPr/>
            </p:nvSpPr>
            <p:spPr>
              <a:xfrm rot="-5400000">
                <a:off x="3712282" y="-638996"/>
                <a:ext cx="11815" cy="155751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284" extrusionOk="0">
                    <a:moveTo>
                      <a:pt x="1" y="1"/>
                    </a:moveTo>
                    <a:lnTo>
                      <a:pt x="1" y="39283"/>
                    </a:lnTo>
                    <a:lnTo>
                      <a:pt x="297" y="3928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6"/>
              <p:cNvSpPr/>
              <p:nvPr/>
            </p:nvSpPr>
            <p:spPr>
              <a:xfrm rot="-5400000">
                <a:off x="3620439" y="-760694"/>
                <a:ext cx="12727" cy="1740287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3894" extrusionOk="0">
                    <a:moveTo>
                      <a:pt x="1" y="0"/>
                    </a:moveTo>
                    <a:lnTo>
                      <a:pt x="1" y="43893"/>
                    </a:lnTo>
                    <a:lnTo>
                      <a:pt x="320" y="43893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6"/>
              <p:cNvSpPr/>
              <p:nvPr/>
            </p:nvSpPr>
            <p:spPr>
              <a:xfrm rot="-5400000">
                <a:off x="4275158" y="-39882"/>
                <a:ext cx="12727" cy="43259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0911" extrusionOk="0">
                    <a:moveTo>
                      <a:pt x="1" y="1"/>
                    </a:moveTo>
                    <a:lnTo>
                      <a:pt x="1" y="10911"/>
                    </a:lnTo>
                    <a:lnTo>
                      <a:pt x="320" y="1091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 rot="-5400000">
                <a:off x="3722234" y="-623573"/>
                <a:ext cx="11815" cy="153935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8826" extrusionOk="0">
                    <a:moveTo>
                      <a:pt x="1" y="0"/>
                    </a:moveTo>
                    <a:lnTo>
                      <a:pt x="1" y="38826"/>
                    </a:lnTo>
                    <a:lnTo>
                      <a:pt x="297" y="38826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6"/>
              <p:cNvSpPr/>
              <p:nvPr/>
            </p:nvSpPr>
            <p:spPr>
              <a:xfrm rot="-5400000">
                <a:off x="3630826" y="-745747"/>
                <a:ext cx="11815" cy="172216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3437" extrusionOk="0">
                    <a:moveTo>
                      <a:pt x="1" y="1"/>
                    </a:moveTo>
                    <a:lnTo>
                      <a:pt x="1" y="43437"/>
                    </a:lnTo>
                    <a:lnTo>
                      <a:pt x="298" y="4343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6"/>
              <p:cNvSpPr/>
              <p:nvPr/>
            </p:nvSpPr>
            <p:spPr>
              <a:xfrm rot="-5400000">
                <a:off x="4095991" y="-199146"/>
                <a:ext cx="73348" cy="855197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570" extrusionOk="0">
                    <a:moveTo>
                      <a:pt x="1849" y="0"/>
                    </a:moveTo>
                    <a:lnTo>
                      <a:pt x="1" y="1872"/>
                    </a:lnTo>
                    <a:lnTo>
                      <a:pt x="1" y="21570"/>
                    </a:lnTo>
                    <a:lnTo>
                      <a:pt x="1849" y="21570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6"/>
              <p:cNvSpPr/>
              <p:nvPr/>
            </p:nvSpPr>
            <p:spPr>
              <a:xfrm rot="-5400000">
                <a:off x="3563426" y="79120"/>
                <a:ext cx="73348" cy="24077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73" extrusionOk="0">
                    <a:moveTo>
                      <a:pt x="1" y="1"/>
                    </a:moveTo>
                    <a:lnTo>
                      <a:pt x="1" y="6072"/>
                    </a:lnTo>
                    <a:lnTo>
                      <a:pt x="1850" y="4223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6"/>
              <p:cNvSpPr/>
              <p:nvPr/>
            </p:nvSpPr>
            <p:spPr>
              <a:xfrm rot="-5400000">
                <a:off x="4119085" y="-243968"/>
                <a:ext cx="7422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6"/>
              <p:cNvSpPr/>
              <p:nvPr/>
            </p:nvSpPr>
            <p:spPr>
              <a:xfrm rot="-5400000">
                <a:off x="3586044" y="33862"/>
                <a:ext cx="74260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6095" extrusionOk="0">
                    <a:moveTo>
                      <a:pt x="0" y="0"/>
                    </a:moveTo>
                    <a:lnTo>
                      <a:pt x="0" y="6095"/>
                    </a:lnTo>
                    <a:lnTo>
                      <a:pt x="1872" y="4223"/>
                    </a:lnTo>
                    <a:lnTo>
                      <a:pt x="1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6"/>
              <p:cNvSpPr/>
              <p:nvPr/>
            </p:nvSpPr>
            <p:spPr>
              <a:xfrm rot="-5400000">
                <a:off x="4103682" y="-221349"/>
                <a:ext cx="7426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6"/>
              <p:cNvSpPr/>
              <p:nvPr/>
            </p:nvSpPr>
            <p:spPr>
              <a:xfrm rot="-5400000">
                <a:off x="3571117" y="56045"/>
                <a:ext cx="73348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95" extrusionOk="0">
                    <a:moveTo>
                      <a:pt x="1" y="0"/>
                    </a:moveTo>
                    <a:lnTo>
                      <a:pt x="1" y="6095"/>
                    </a:lnTo>
                    <a:lnTo>
                      <a:pt x="1849" y="422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6"/>
              <p:cNvSpPr/>
              <p:nvPr/>
            </p:nvSpPr>
            <p:spPr>
              <a:xfrm rot="-5400000">
                <a:off x="324978" y="174591"/>
                <a:ext cx="82427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6780" extrusionOk="0">
                    <a:moveTo>
                      <a:pt x="1" y="1"/>
                    </a:moveTo>
                    <a:lnTo>
                      <a:pt x="1" y="6780"/>
                    </a:lnTo>
                    <a:lnTo>
                      <a:pt x="2078" y="4703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6"/>
              <p:cNvSpPr/>
              <p:nvPr/>
            </p:nvSpPr>
            <p:spPr>
              <a:xfrm rot="-5400000">
                <a:off x="944926" y="-184675"/>
                <a:ext cx="82388" cy="95296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4036" extrusionOk="0">
                    <a:moveTo>
                      <a:pt x="2078" y="0"/>
                    </a:moveTo>
                    <a:lnTo>
                      <a:pt x="1" y="2054"/>
                    </a:lnTo>
                    <a:lnTo>
                      <a:pt x="1" y="24035"/>
                    </a:lnTo>
                    <a:lnTo>
                      <a:pt x="2078" y="24035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6"/>
              <p:cNvSpPr/>
              <p:nvPr/>
            </p:nvSpPr>
            <p:spPr>
              <a:xfrm rot="-5400000">
                <a:off x="351245" y="124813"/>
                <a:ext cx="82388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0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6"/>
              <p:cNvSpPr/>
              <p:nvPr/>
            </p:nvSpPr>
            <p:spPr>
              <a:xfrm rot="-5400000">
                <a:off x="334057" y="149216"/>
                <a:ext cx="82388" cy="26885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1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6" name="Google Shape;926;p16"/>
          <p:cNvSpPr/>
          <p:nvPr/>
        </p:nvSpPr>
        <p:spPr>
          <a:xfrm rot="5400000">
            <a:off x="1828978" y="-816145"/>
            <a:ext cx="15722" cy="2205045"/>
          </a:xfrm>
          <a:custGeom>
            <a:avLst/>
            <a:gdLst/>
            <a:ahLst/>
            <a:cxnLst/>
            <a:rect l="l" t="t" r="r" b="b"/>
            <a:pathLst>
              <a:path w="526" h="73772" extrusionOk="0">
                <a:moveTo>
                  <a:pt x="0" y="0"/>
                </a:moveTo>
                <a:lnTo>
                  <a:pt x="0" y="73772"/>
                </a:lnTo>
                <a:lnTo>
                  <a:pt x="525" y="73772"/>
                </a:lnTo>
                <a:lnTo>
                  <a:pt x="5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6"/>
          <p:cNvSpPr/>
          <p:nvPr/>
        </p:nvSpPr>
        <p:spPr>
          <a:xfrm rot="5400000">
            <a:off x="3978069" y="-322213"/>
            <a:ext cx="9565" cy="1178264"/>
          </a:xfrm>
          <a:custGeom>
            <a:avLst/>
            <a:gdLst/>
            <a:ahLst/>
            <a:cxnLst/>
            <a:rect l="l" t="t" r="r" b="b"/>
            <a:pathLst>
              <a:path w="320" h="39420" extrusionOk="0">
                <a:moveTo>
                  <a:pt x="0" y="1"/>
                </a:moveTo>
                <a:lnTo>
                  <a:pt x="0" y="39420"/>
                </a:lnTo>
                <a:lnTo>
                  <a:pt x="320" y="39420"/>
                </a:lnTo>
                <a:lnTo>
                  <a:pt x="3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6"/>
          <p:cNvSpPr/>
          <p:nvPr/>
        </p:nvSpPr>
        <p:spPr>
          <a:xfrm rot="5400000">
            <a:off x="3947685" y="-330059"/>
            <a:ext cx="8907" cy="1239688"/>
          </a:xfrm>
          <a:custGeom>
            <a:avLst/>
            <a:gdLst/>
            <a:ahLst/>
            <a:cxnLst/>
            <a:rect l="l" t="t" r="r" b="b"/>
            <a:pathLst>
              <a:path w="298" h="41475" extrusionOk="0">
                <a:moveTo>
                  <a:pt x="0" y="1"/>
                </a:moveTo>
                <a:lnTo>
                  <a:pt x="0" y="41474"/>
                </a:lnTo>
                <a:lnTo>
                  <a:pt x="297" y="41474"/>
                </a:lnTo>
                <a:lnTo>
                  <a:pt x="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6"/>
          <p:cNvSpPr/>
          <p:nvPr/>
        </p:nvSpPr>
        <p:spPr>
          <a:xfrm rot="5400000">
            <a:off x="3980116" y="-308568"/>
            <a:ext cx="9565" cy="1174169"/>
          </a:xfrm>
          <a:custGeom>
            <a:avLst/>
            <a:gdLst/>
            <a:ahLst/>
            <a:cxnLst/>
            <a:rect l="l" t="t" r="r" b="b"/>
            <a:pathLst>
              <a:path w="320" h="39283" extrusionOk="0">
                <a:moveTo>
                  <a:pt x="0" y="1"/>
                </a:moveTo>
                <a:lnTo>
                  <a:pt x="0" y="39283"/>
                </a:lnTo>
                <a:lnTo>
                  <a:pt x="320" y="39283"/>
                </a:lnTo>
                <a:lnTo>
                  <a:pt x="3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16"/>
          <p:cNvGrpSpPr/>
          <p:nvPr/>
        </p:nvGrpSpPr>
        <p:grpSpPr>
          <a:xfrm>
            <a:off x="743299" y="86800"/>
            <a:ext cx="7690482" cy="315525"/>
            <a:chOff x="743299" y="86800"/>
            <a:chExt cx="7690482" cy="315525"/>
          </a:xfrm>
        </p:grpSpPr>
        <p:grpSp>
          <p:nvGrpSpPr>
            <p:cNvPr id="931" name="Google Shape;931;p16"/>
            <p:cNvGrpSpPr/>
            <p:nvPr/>
          </p:nvGrpSpPr>
          <p:grpSpPr>
            <a:xfrm>
              <a:off x="743299" y="86800"/>
              <a:ext cx="3845253" cy="315525"/>
              <a:chOff x="743193" y="86802"/>
              <a:chExt cx="3828789" cy="227881"/>
            </a:xfrm>
          </p:grpSpPr>
          <p:sp>
            <p:nvSpPr>
              <p:cNvPr id="932" name="Google Shape;932;p16"/>
              <p:cNvSpPr/>
              <p:nvPr/>
            </p:nvSpPr>
            <p:spPr>
              <a:xfrm rot="5400000">
                <a:off x="3036220" y="-334154"/>
                <a:ext cx="103031" cy="119464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9968" extrusionOk="0">
                    <a:moveTo>
                      <a:pt x="0" y="0"/>
                    </a:moveTo>
                    <a:lnTo>
                      <a:pt x="0" y="39967"/>
                    </a:lnTo>
                    <a:lnTo>
                      <a:pt x="3447" y="39967"/>
                    </a:lnTo>
                    <a:lnTo>
                      <a:pt x="3447" y="34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6"/>
              <p:cNvSpPr/>
              <p:nvPr/>
            </p:nvSpPr>
            <p:spPr>
              <a:xfrm rot="5400000">
                <a:off x="3779853" y="54057"/>
                <a:ext cx="103748" cy="33704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11276" extrusionOk="0">
                    <a:moveTo>
                      <a:pt x="1" y="0"/>
                    </a:moveTo>
                    <a:lnTo>
                      <a:pt x="1" y="7829"/>
                    </a:lnTo>
                    <a:lnTo>
                      <a:pt x="3470" y="11276"/>
                    </a:lnTo>
                    <a:lnTo>
                      <a:pt x="34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6"/>
              <p:cNvSpPr/>
              <p:nvPr/>
            </p:nvSpPr>
            <p:spPr>
              <a:xfrm rot="5400000">
                <a:off x="3224870" y="-170073"/>
                <a:ext cx="103031" cy="616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20635" extrusionOk="0">
                    <a:moveTo>
                      <a:pt x="0" y="1"/>
                    </a:moveTo>
                    <a:lnTo>
                      <a:pt x="0" y="20635"/>
                    </a:lnTo>
                    <a:lnTo>
                      <a:pt x="3447" y="20635"/>
                    </a:lnTo>
                    <a:lnTo>
                      <a:pt x="3447" y="34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6"/>
              <p:cNvSpPr/>
              <p:nvPr/>
            </p:nvSpPr>
            <p:spPr>
              <a:xfrm rot="5400000">
                <a:off x="2995599" y="-374745"/>
                <a:ext cx="103748" cy="1194644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9968" extrusionOk="0">
                    <a:moveTo>
                      <a:pt x="1" y="0"/>
                    </a:moveTo>
                    <a:lnTo>
                      <a:pt x="1" y="39967"/>
                    </a:lnTo>
                    <a:lnTo>
                      <a:pt x="3470" y="39967"/>
                    </a:lnTo>
                    <a:lnTo>
                      <a:pt x="3470" y="34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6"/>
              <p:cNvSpPr/>
              <p:nvPr/>
            </p:nvSpPr>
            <p:spPr>
              <a:xfrm rot="5400000">
                <a:off x="3740637" y="13467"/>
                <a:ext cx="103031" cy="33704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1276" extrusionOk="0">
                    <a:moveTo>
                      <a:pt x="0" y="0"/>
                    </a:moveTo>
                    <a:lnTo>
                      <a:pt x="0" y="7829"/>
                    </a:lnTo>
                    <a:lnTo>
                      <a:pt x="3447" y="1127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6"/>
              <p:cNvSpPr/>
              <p:nvPr/>
            </p:nvSpPr>
            <p:spPr>
              <a:xfrm rot="5400000">
                <a:off x="3060431" y="-359052"/>
                <a:ext cx="103061" cy="1195331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9991" extrusionOk="0">
                    <a:moveTo>
                      <a:pt x="1" y="1"/>
                    </a:moveTo>
                    <a:lnTo>
                      <a:pt x="1" y="39991"/>
                    </a:lnTo>
                    <a:lnTo>
                      <a:pt x="3447" y="39991"/>
                    </a:lnTo>
                    <a:lnTo>
                      <a:pt x="3447" y="34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6"/>
              <p:cNvSpPr/>
              <p:nvPr/>
            </p:nvSpPr>
            <p:spPr>
              <a:xfrm rot="5400000">
                <a:off x="3804751" y="29817"/>
                <a:ext cx="103061" cy="33707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11277" extrusionOk="0">
                    <a:moveTo>
                      <a:pt x="1" y="0"/>
                    </a:moveTo>
                    <a:lnTo>
                      <a:pt x="1" y="7829"/>
                    </a:lnTo>
                    <a:lnTo>
                      <a:pt x="3448" y="1127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6"/>
              <p:cNvSpPr/>
              <p:nvPr/>
            </p:nvSpPr>
            <p:spPr>
              <a:xfrm rot="5400000">
                <a:off x="1856267" y="-911674"/>
                <a:ext cx="15035" cy="220435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6"/>
              <p:cNvSpPr/>
              <p:nvPr/>
            </p:nvSpPr>
            <p:spPr>
              <a:xfrm rot="5400000">
                <a:off x="1516149" y="-355989"/>
                <a:ext cx="15065" cy="116941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6"/>
              <p:cNvSpPr/>
              <p:nvPr/>
            </p:nvSpPr>
            <p:spPr>
              <a:xfrm rot="5400000">
                <a:off x="1852516" y="-892918"/>
                <a:ext cx="15035" cy="220504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6"/>
              <p:cNvSpPr/>
              <p:nvPr/>
            </p:nvSpPr>
            <p:spPr>
              <a:xfrm rot="5400000">
                <a:off x="1512398" y="-337233"/>
                <a:ext cx="15065" cy="1170104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47" extrusionOk="0">
                    <a:moveTo>
                      <a:pt x="1" y="1"/>
                    </a:moveTo>
                    <a:lnTo>
                      <a:pt x="1" y="39146"/>
                    </a:lnTo>
                    <a:lnTo>
                      <a:pt x="503" y="39146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6"/>
              <p:cNvSpPr/>
              <p:nvPr/>
            </p:nvSpPr>
            <p:spPr>
              <a:xfrm rot="5400000">
                <a:off x="1837855" y="-900076"/>
                <a:ext cx="15035" cy="220435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1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6"/>
              <p:cNvSpPr/>
              <p:nvPr/>
            </p:nvSpPr>
            <p:spPr>
              <a:xfrm rot="5400000">
                <a:off x="1497737" y="-344391"/>
                <a:ext cx="15065" cy="116941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6"/>
              <p:cNvSpPr/>
              <p:nvPr/>
            </p:nvSpPr>
            <p:spPr>
              <a:xfrm rot="5400000">
                <a:off x="3978069" y="-391109"/>
                <a:ext cx="9565" cy="117826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6"/>
              <p:cNvSpPr/>
              <p:nvPr/>
            </p:nvSpPr>
            <p:spPr>
              <a:xfrm rot="5400000">
                <a:off x="3909501" y="-437170"/>
                <a:ext cx="8877" cy="1316087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4031" extrusionOk="0">
                    <a:moveTo>
                      <a:pt x="0" y="1"/>
                    </a:moveTo>
                    <a:lnTo>
                      <a:pt x="0" y="44030"/>
                    </a:lnTo>
                    <a:lnTo>
                      <a:pt x="297" y="4403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6"/>
              <p:cNvSpPr/>
              <p:nvPr/>
            </p:nvSpPr>
            <p:spPr>
              <a:xfrm rot="5400000">
                <a:off x="3930992" y="-392484"/>
                <a:ext cx="8877" cy="127310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2593" extrusionOk="0">
                    <a:moveTo>
                      <a:pt x="0" y="1"/>
                    </a:moveTo>
                    <a:lnTo>
                      <a:pt x="0" y="42593"/>
                    </a:lnTo>
                    <a:lnTo>
                      <a:pt x="297" y="4259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6"/>
              <p:cNvSpPr/>
              <p:nvPr/>
            </p:nvSpPr>
            <p:spPr>
              <a:xfrm rot="5400000">
                <a:off x="4397291" y="16516"/>
                <a:ext cx="9595" cy="33979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1368" extrusionOk="0">
                    <a:moveTo>
                      <a:pt x="1" y="1"/>
                    </a:moveTo>
                    <a:lnTo>
                      <a:pt x="1" y="11368"/>
                    </a:lnTo>
                    <a:lnTo>
                      <a:pt x="321" y="11368"/>
                    </a:lnTo>
                    <a:lnTo>
                      <a:pt x="3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6"/>
              <p:cNvSpPr/>
              <p:nvPr/>
            </p:nvSpPr>
            <p:spPr>
              <a:xfrm rot="5400000">
                <a:off x="3980116" y="-377465"/>
                <a:ext cx="9565" cy="1174169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283" extrusionOk="0">
                    <a:moveTo>
                      <a:pt x="0" y="1"/>
                    </a:moveTo>
                    <a:lnTo>
                      <a:pt x="0" y="39283"/>
                    </a:lnTo>
                    <a:lnTo>
                      <a:pt x="320" y="39283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6"/>
              <p:cNvSpPr/>
              <p:nvPr/>
            </p:nvSpPr>
            <p:spPr>
              <a:xfrm rot="5400000">
                <a:off x="3911548" y="-423525"/>
                <a:ext cx="8877" cy="131199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894" extrusionOk="0">
                    <a:moveTo>
                      <a:pt x="0" y="1"/>
                    </a:moveTo>
                    <a:lnTo>
                      <a:pt x="0" y="43894"/>
                    </a:lnTo>
                    <a:lnTo>
                      <a:pt x="297" y="43894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6"/>
              <p:cNvSpPr/>
              <p:nvPr/>
            </p:nvSpPr>
            <p:spPr>
              <a:xfrm rot="5400000">
                <a:off x="3932696" y="-379183"/>
                <a:ext cx="9565" cy="126901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2456" extrusionOk="0">
                    <a:moveTo>
                      <a:pt x="0" y="1"/>
                    </a:moveTo>
                    <a:lnTo>
                      <a:pt x="0" y="42456"/>
                    </a:lnTo>
                    <a:lnTo>
                      <a:pt x="320" y="42456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6"/>
              <p:cNvSpPr/>
              <p:nvPr/>
            </p:nvSpPr>
            <p:spPr>
              <a:xfrm rot="5400000">
                <a:off x="3987275" y="-375088"/>
                <a:ext cx="9565" cy="1159852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8804" extrusionOk="0">
                    <a:moveTo>
                      <a:pt x="0" y="1"/>
                    </a:moveTo>
                    <a:lnTo>
                      <a:pt x="0" y="38804"/>
                    </a:lnTo>
                    <a:lnTo>
                      <a:pt x="320" y="38804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6"/>
              <p:cNvSpPr/>
              <p:nvPr/>
            </p:nvSpPr>
            <p:spPr>
              <a:xfrm rot="5400000">
                <a:off x="3918363" y="-420805"/>
                <a:ext cx="9565" cy="129767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3415" extrusionOk="0">
                    <a:moveTo>
                      <a:pt x="0" y="1"/>
                    </a:moveTo>
                    <a:lnTo>
                      <a:pt x="0" y="43414"/>
                    </a:lnTo>
                    <a:lnTo>
                      <a:pt x="320" y="43414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6"/>
              <p:cNvSpPr/>
              <p:nvPr/>
            </p:nvSpPr>
            <p:spPr>
              <a:xfrm rot="5400000">
                <a:off x="3940183" y="-376448"/>
                <a:ext cx="8907" cy="1254693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1977" extrusionOk="0">
                    <a:moveTo>
                      <a:pt x="0" y="1"/>
                    </a:moveTo>
                    <a:lnTo>
                      <a:pt x="0" y="41976"/>
                    </a:lnTo>
                    <a:lnTo>
                      <a:pt x="297" y="41976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16"/>
            <p:cNvGrpSpPr/>
            <p:nvPr/>
          </p:nvGrpSpPr>
          <p:grpSpPr>
            <a:xfrm>
              <a:off x="4588528" y="86800"/>
              <a:ext cx="3845253" cy="315525"/>
              <a:chOff x="743193" y="86802"/>
              <a:chExt cx="3828789" cy="227881"/>
            </a:xfrm>
          </p:grpSpPr>
          <p:sp>
            <p:nvSpPr>
              <p:cNvPr id="956" name="Google Shape;956;p16"/>
              <p:cNvSpPr/>
              <p:nvPr/>
            </p:nvSpPr>
            <p:spPr>
              <a:xfrm rot="5400000">
                <a:off x="3036220" y="-334154"/>
                <a:ext cx="103031" cy="1194644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9968" extrusionOk="0">
                    <a:moveTo>
                      <a:pt x="0" y="0"/>
                    </a:moveTo>
                    <a:lnTo>
                      <a:pt x="0" y="39967"/>
                    </a:lnTo>
                    <a:lnTo>
                      <a:pt x="3447" y="39967"/>
                    </a:lnTo>
                    <a:lnTo>
                      <a:pt x="3447" y="34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6"/>
              <p:cNvSpPr/>
              <p:nvPr/>
            </p:nvSpPr>
            <p:spPr>
              <a:xfrm rot="5400000">
                <a:off x="3779853" y="54057"/>
                <a:ext cx="103748" cy="337040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11276" extrusionOk="0">
                    <a:moveTo>
                      <a:pt x="1" y="0"/>
                    </a:moveTo>
                    <a:lnTo>
                      <a:pt x="1" y="7829"/>
                    </a:lnTo>
                    <a:lnTo>
                      <a:pt x="3470" y="11276"/>
                    </a:lnTo>
                    <a:lnTo>
                      <a:pt x="34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6"/>
              <p:cNvSpPr/>
              <p:nvPr/>
            </p:nvSpPr>
            <p:spPr>
              <a:xfrm rot="5400000">
                <a:off x="3224870" y="-170073"/>
                <a:ext cx="103031" cy="61678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20635" extrusionOk="0">
                    <a:moveTo>
                      <a:pt x="0" y="1"/>
                    </a:moveTo>
                    <a:lnTo>
                      <a:pt x="0" y="20635"/>
                    </a:lnTo>
                    <a:lnTo>
                      <a:pt x="3447" y="20635"/>
                    </a:lnTo>
                    <a:lnTo>
                      <a:pt x="3447" y="347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6"/>
              <p:cNvSpPr/>
              <p:nvPr/>
            </p:nvSpPr>
            <p:spPr>
              <a:xfrm rot="5400000">
                <a:off x="2995599" y="-374745"/>
                <a:ext cx="103748" cy="1194644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9968" extrusionOk="0">
                    <a:moveTo>
                      <a:pt x="1" y="0"/>
                    </a:moveTo>
                    <a:lnTo>
                      <a:pt x="1" y="39967"/>
                    </a:lnTo>
                    <a:lnTo>
                      <a:pt x="3470" y="39967"/>
                    </a:lnTo>
                    <a:lnTo>
                      <a:pt x="3470" y="34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6"/>
              <p:cNvSpPr/>
              <p:nvPr/>
            </p:nvSpPr>
            <p:spPr>
              <a:xfrm rot="5400000">
                <a:off x="3740637" y="13467"/>
                <a:ext cx="103031" cy="337040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1276" extrusionOk="0">
                    <a:moveTo>
                      <a:pt x="0" y="0"/>
                    </a:moveTo>
                    <a:lnTo>
                      <a:pt x="0" y="7829"/>
                    </a:lnTo>
                    <a:lnTo>
                      <a:pt x="3447" y="1127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6"/>
              <p:cNvSpPr/>
              <p:nvPr/>
            </p:nvSpPr>
            <p:spPr>
              <a:xfrm rot="5400000">
                <a:off x="3060431" y="-359052"/>
                <a:ext cx="103061" cy="1195331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9991" extrusionOk="0">
                    <a:moveTo>
                      <a:pt x="1" y="1"/>
                    </a:moveTo>
                    <a:lnTo>
                      <a:pt x="1" y="39991"/>
                    </a:lnTo>
                    <a:lnTo>
                      <a:pt x="3447" y="39991"/>
                    </a:lnTo>
                    <a:lnTo>
                      <a:pt x="3447" y="34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6"/>
              <p:cNvSpPr/>
              <p:nvPr/>
            </p:nvSpPr>
            <p:spPr>
              <a:xfrm rot="5400000">
                <a:off x="3804751" y="29817"/>
                <a:ext cx="103061" cy="33707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11277" extrusionOk="0">
                    <a:moveTo>
                      <a:pt x="1" y="0"/>
                    </a:moveTo>
                    <a:lnTo>
                      <a:pt x="1" y="7829"/>
                    </a:lnTo>
                    <a:lnTo>
                      <a:pt x="3448" y="1127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6"/>
              <p:cNvSpPr/>
              <p:nvPr/>
            </p:nvSpPr>
            <p:spPr>
              <a:xfrm rot="5400000">
                <a:off x="1856267" y="-911674"/>
                <a:ext cx="15035" cy="220435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6"/>
              <p:cNvSpPr/>
              <p:nvPr/>
            </p:nvSpPr>
            <p:spPr>
              <a:xfrm rot="5400000">
                <a:off x="1516149" y="-355989"/>
                <a:ext cx="15065" cy="116941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6"/>
              <p:cNvSpPr/>
              <p:nvPr/>
            </p:nvSpPr>
            <p:spPr>
              <a:xfrm rot="5400000">
                <a:off x="1852516" y="-892918"/>
                <a:ext cx="15035" cy="220504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6"/>
              <p:cNvSpPr/>
              <p:nvPr/>
            </p:nvSpPr>
            <p:spPr>
              <a:xfrm rot="5400000">
                <a:off x="1512398" y="-337233"/>
                <a:ext cx="15065" cy="1170104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47" extrusionOk="0">
                    <a:moveTo>
                      <a:pt x="1" y="1"/>
                    </a:moveTo>
                    <a:lnTo>
                      <a:pt x="1" y="39146"/>
                    </a:lnTo>
                    <a:lnTo>
                      <a:pt x="503" y="39146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6"/>
              <p:cNvSpPr/>
              <p:nvPr/>
            </p:nvSpPr>
            <p:spPr>
              <a:xfrm rot="5400000">
                <a:off x="1837855" y="-900076"/>
                <a:ext cx="15035" cy="220435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1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6"/>
              <p:cNvSpPr/>
              <p:nvPr/>
            </p:nvSpPr>
            <p:spPr>
              <a:xfrm rot="5400000">
                <a:off x="1497737" y="-344391"/>
                <a:ext cx="15065" cy="116941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6"/>
              <p:cNvSpPr/>
              <p:nvPr/>
            </p:nvSpPr>
            <p:spPr>
              <a:xfrm rot="5400000">
                <a:off x="3978069" y="-391109"/>
                <a:ext cx="9565" cy="117826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6"/>
              <p:cNvSpPr/>
              <p:nvPr/>
            </p:nvSpPr>
            <p:spPr>
              <a:xfrm rot="5400000">
                <a:off x="3909501" y="-437170"/>
                <a:ext cx="8877" cy="1316087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4031" extrusionOk="0">
                    <a:moveTo>
                      <a:pt x="0" y="1"/>
                    </a:moveTo>
                    <a:lnTo>
                      <a:pt x="0" y="44030"/>
                    </a:lnTo>
                    <a:lnTo>
                      <a:pt x="297" y="4403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6"/>
              <p:cNvSpPr/>
              <p:nvPr/>
            </p:nvSpPr>
            <p:spPr>
              <a:xfrm rot="5400000">
                <a:off x="3930992" y="-392484"/>
                <a:ext cx="8877" cy="127310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2593" extrusionOk="0">
                    <a:moveTo>
                      <a:pt x="0" y="1"/>
                    </a:moveTo>
                    <a:lnTo>
                      <a:pt x="0" y="42593"/>
                    </a:lnTo>
                    <a:lnTo>
                      <a:pt x="297" y="4259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6"/>
              <p:cNvSpPr/>
              <p:nvPr/>
            </p:nvSpPr>
            <p:spPr>
              <a:xfrm rot="5400000">
                <a:off x="4397291" y="16516"/>
                <a:ext cx="9595" cy="33979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1368" extrusionOk="0">
                    <a:moveTo>
                      <a:pt x="1" y="1"/>
                    </a:moveTo>
                    <a:lnTo>
                      <a:pt x="1" y="11368"/>
                    </a:lnTo>
                    <a:lnTo>
                      <a:pt x="321" y="11368"/>
                    </a:lnTo>
                    <a:lnTo>
                      <a:pt x="3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6"/>
              <p:cNvSpPr/>
              <p:nvPr/>
            </p:nvSpPr>
            <p:spPr>
              <a:xfrm rot="5400000">
                <a:off x="3980116" y="-377465"/>
                <a:ext cx="9565" cy="1174169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283" extrusionOk="0">
                    <a:moveTo>
                      <a:pt x="0" y="1"/>
                    </a:moveTo>
                    <a:lnTo>
                      <a:pt x="0" y="39283"/>
                    </a:lnTo>
                    <a:lnTo>
                      <a:pt x="320" y="39283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6"/>
              <p:cNvSpPr/>
              <p:nvPr/>
            </p:nvSpPr>
            <p:spPr>
              <a:xfrm rot="5400000">
                <a:off x="3911548" y="-423525"/>
                <a:ext cx="8877" cy="1311992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3894" extrusionOk="0">
                    <a:moveTo>
                      <a:pt x="0" y="1"/>
                    </a:moveTo>
                    <a:lnTo>
                      <a:pt x="0" y="43894"/>
                    </a:lnTo>
                    <a:lnTo>
                      <a:pt x="297" y="43894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6"/>
              <p:cNvSpPr/>
              <p:nvPr/>
            </p:nvSpPr>
            <p:spPr>
              <a:xfrm rot="5400000">
                <a:off x="3932696" y="-379183"/>
                <a:ext cx="9565" cy="126901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2456" extrusionOk="0">
                    <a:moveTo>
                      <a:pt x="0" y="1"/>
                    </a:moveTo>
                    <a:lnTo>
                      <a:pt x="0" y="42456"/>
                    </a:lnTo>
                    <a:lnTo>
                      <a:pt x="320" y="42456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6"/>
              <p:cNvSpPr/>
              <p:nvPr/>
            </p:nvSpPr>
            <p:spPr>
              <a:xfrm rot="5400000">
                <a:off x="3987275" y="-375088"/>
                <a:ext cx="9565" cy="1159852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8804" extrusionOk="0">
                    <a:moveTo>
                      <a:pt x="0" y="1"/>
                    </a:moveTo>
                    <a:lnTo>
                      <a:pt x="0" y="38804"/>
                    </a:lnTo>
                    <a:lnTo>
                      <a:pt x="320" y="38804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6"/>
              <p:cNvSpPr/>
              <p:nvPr/>
            </p:nvSpPr>
            <p:spPr>
              <a:xfrm rot="5400000">
                <a:off x="3918363" y="-420805"/>
                <a:ext cx="9565" cy="129767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3415" extrusionOk="0">
                    <a:moveTo>
                      <a:pt x="0" y="1"/>
                    </a:moveTo>
                    <a:lnTo>
                      <a:pt x="0" y="43414"/>
                    </a:lnTo>
                    <a:lnTo>
                      <a:pt x="320" y="43414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6"/>
              <p:cNvSpPr/>
              <p:nvPr/>
            </p:nvSpPr>
            <p:spPr>
              <a:xfrm rot="5400000">
                <a:off x="3940183" y="-376448"/>
                <a:ext cx="8907" cy="1254693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1977" extrusionOk="0">
                    <a:moveTo>
                      <a:pt x="0" y="1"/>
                    </a:moveTo>
                    <a:lnTo>
                      <a:pt x="0" y="41976"/>
                    </a:lnTo>
                    <a:lnTo>
                      <a:pt x="297" y="41976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9" name="Google Shape;979;p16"/>
          <p:cNvSpPr txBox="1">
            <a:spLocks noGrp="1"/>
          </p:cNvSpPr>
          <p:nvPr>
            <p:ph type="subTitle" idx="1"/>
          </p:nvPr>
        </p:nvSpPr>
        <p:spPr>
          <a:xfrm>
            <a:off x="720000" y="295566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0" name="Google Shape;980;p16"/>
          <p:cNvSpPr txBox="1">
            <a:spLocks noGrp="1"/>
          </p:cNvSpPr>
          <p:nvPr>
            <p:ph type="subTitle" idx="2"/>
          </p:nvPr>
        </p:nvSpPr>
        <p:spPr>
          <a:xfrm>
            <a:off x="720000" y="396735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16"/>
          <p:cNvSpPr txBox="1">
            <a:spLocks noGrp="1"/>
          </p:cNvSpPr>
          <p:nvPr>
            <p:ph type="subTitle" idx="3"/>
          </p:nvPr>
        </p:nvSpPr>
        <p:spPr>
          <a:xfrm>
            <a:off x="3403800" y="396735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6"/>
          <p:cNvSpPr txBox="1">
            <a:spLocks noGrp="1"/>
          </p:cNvSpPr>
          <p:nvPr>
            <p:ph type="subTitle" idx="4"/>
          </p:nvPr>
        </p:nvSpPr>
        <p:spPr>
          <a:xfrm>
            <a:off x="6087600" y="396735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16"/>
          <p:cNvSpPr txBox="1">
            <a:spLocks noGrp="1"/>
          </p:cNvSpPr>
          <p:nvPr>
            <p:ph type="subTitle" idx="5"/>
          </p:nvPr>
        </p:nvSpPr>
        <p:spPr>
          <a:xfrm>
            <a:off x="3403800" y="295566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subTitle" idx="6"/>
          </p:nvPr>
        </p:nvSpPr>
        <p:spPr>
          <a:xfrm>
            <a:off x="6087600" y="295566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subTitle" idx="7"/>
          </p:nvPr>
        </p:nvSpPr>
        <p:spPr>
          <a:xfrm>
            <a:off x="720000" y="3435139"/>
            <a:ext cx="2336400" cy="5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subTitle" idx="8"/>
          </p:nvPr>
        </p:nvSpPr>
        <p:spPr>
          <a:xfrm>
            <a:off x="3403800" y="3435139"/>
            <a:ext cx="2336400" cy="5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subTitle" idx="9"/>
          </p:nvPr>
        </p:nvSpPr>
        <p:spPr>
          <a:xfrm>
            <a:off x="6087600" y="3435139"/>
            <a:ext cx="2336400" cy="5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2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069" name="Google Shape;106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0" name="Google Shape;1070;p18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18"/>
          <p:cNvSpPr txBox="1">
            <a:spLocks noGrp="1"/>
          </p:cNvSpPr>
          <p:nvPr>
            <p:ph type="subTitle" idx="1"/>
          </p:nvPr>
        </p:nvSpPr>
        <p:spPr>
          <a:xfrm>
            <a:off x="720000" y="3339575"/>
            <a:ext cx="19515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2" name="Google Shape;1072;p18"/>
          <p:cNvSpPr txBox="1">
            <a:spLocks noGrp="1"/>
          </p:cNvSpPr>
          <p:nvPr>
            <p:ph type="subTitle" idx="2"/>
          </p:nvPr>
        </p:nvSpPr>
        <p:spPr>
          <a:xfrm>
            <a:off x="720000" y="3696275"/>
            <a:ext cx="19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8"/>
          <p:cNvSpPr txBox="1">
            <a:spLocks noGrp="1"/>
          </p:cNvSpPr>
          <p:nvPr>
            <p:ph type="title" idx="3" hasCustomPrompt="1"/>
          </p:nvPr>
        </p:nvSpPr>
        <p:spPr>
          <a:xfrm>
            <a:off x="1380301" y="2591267"/>
            <a:ext cx="630900" cy="630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5" name="Google Shape;1075;p18"/>
          <p:cNvSpPr txBox="1">
            <a:spLocks noGrp="1"/>
          </p:cNvSpPr>
          <p:nvPr>
            <p:ph type="subTitle" idx="4"/>
          </p:nvPr>
        </p:nvSpPr>
        <p:spPr>
          <a:xfrm>
            <a:off x="3596250" y="3339575"/>
            <a:ext cx="19515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6" name="Google Shape;1076;p18"/>
          <p:cNvSpPr txBox="1">
            <a:spLocks noGrp="1"/>
          </p:cNvSpPr>
          <p:nvPr>
            <p:ph type="subTitle" idx="5"/>
          </p:nvPr>
        </p:nvSpPr>
        <p:spPr>
          <a:xfrm>
            <a:off x="3596250" y="3696275"/>
            <a:ext cx="19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18"/>
          <p:cNvSpPr txBox="1">
            <a:spLocks noGrp="1"/>
          </p:cNvSpPr>
          <p:nvPr>
            <p:ph type="title" idx="6" hasCustomPrompt="1"/>
          </p:nvPr>
        </p:nvSpPr>
        <p:spPr>
          <a:xfrm>
            <a:off x="4256552" y="2591267"/>
            <a:ext cx="630900" cy="630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8" name="Google Shape;1078;p18"/>
          <p:cNvSpPr txBox="1">
            <a:spLocks noGrp="1"/>
          </p:cNvSpPr>
          <p:nvPr>
            <p:ph type="subTitle" idx="7"/>
          </p:nvPr>
        </p:nvSpPr>
        <p:spPr>
          <a:xfrm>
            <a:off x="6472500" y="3339575"/>
            <a:ext cx="19515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9" name="Google Shape;1079;p18"/>
          <p:cNvSpPr txBox="1">
            <a:spLocks noGrp="1"/>
          </p:cNvSpPr>
          <p:nvPr>
            <p:ph type="subTitle" idx="8"/>
          </p:nvPr>
        </p:nvSpPr>
        <p:spPr>
          <a:xfrm>
            <a:off x="6472500" y="3696275"/>
            <a:ext cx="19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18"/>
          <p:cNvSpPr txBox="1">
            <a:spLocks noGrp="1"/>
          </p:cNvSpPr>
          <p:nvPr>
            <p:ph type="title" idx="9" hasCustomPrompt="1"/>
          </p:nvPr>
        </p:nvSpPr>
        <p:spPr>
          <a:xfrm>
            <a:off x="7132776" y="2591267"/>
            <a:ext cx="630900" cy="630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1" name="Google Shape;1081;p18"/>
          <p:cNvSpPr txBox="1">
            <a:spLocks noGrp="1"/>
          </p:cNvSpPr>
          <p:nvPr>
            <p:ph type="subTitle" idx="13"/>
          </p:nvPr>
        </p:nvSpPr>
        <p:spPr>
          <a:xfrm>
            <a:off x="2158200" y="2039838"/>
            <a:ext cx="19515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2" name="Google Shape;1082;p18"/>
          <p:cNvSpPr txBox="1">
            <a:spLocks noGrp="1"/>
          </p:cNvSpPr>
          <p:nvPr>
            <p:ph type="subTitle" idx="14"/>
          </p:nvPr>
        </p:nvSpPr>
        <p:spPr>
          <a:xfrm>
            <a:off x="2158200" y="2396238"/>
            <a:ext cx="19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8"/>
          <p:cNvSpPr txBox="1">
            <a:spLocks noGrp="1"/>
          </p:cNvSpPr>
          <p:nvPr>
            <p:ph type="title" idx="15" hasCustomPrompt="1"/>
          </p:nvPr>
        </p:nvSpPr>
        <p:spPr>
          <a:xfrm>
            <a:off x="2818502" y="1291229"/>
            <a:ext cx="630900" cy="630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4" name="Google Shape;1084;p18"/>
          <p:cNvSpPr txBox="1">
            <a:spLocks noGrp="1"/>
          </p:cNvSpPr>
          <p:nvPr>
            <p:ph type="subTitle" idx="16"/>
          </p:nvPr>
        </p:nvSpPr>
        <p:spPr>
          <a:xfrm>
            <a:off x="5034450" y="2039538"/>
            <a:ext cx="19515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5" name="Google Shape;1085;p18"/>
          <p:cNvSpPr txBox="1">
            <a:spLocks noGrp="1"/>
          </p:cNvSpPr>
          <p:nvPr>
            <p:ph type="subTitle" idx="17"/>
          </p:nvPr>
        </p:nvSpPr>
        <p:spPr>
          <a:xfrm>
            <a:off x="5034450" y="2396238"/>
            <a:ext cx="1951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18"/>
          <p:cNvSpPr txBox="1">
            <a:spLocks noGrp="1"/>
          </p:cNvSpPr>
          <p:nvPr>
            <p:ph type="title" idx="18" hasCustomPrompt="1"/>
          </p:nvPr>
        </p:nvSpPr>
        <p:spPr>
          <a:xfrm>
            <a:off x="5694751" y="1291229"/>
            <a:ext cx="630900" cy="630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087" name="Google Shape;1087;p18"/>
          <p:cNvGrpSpPr/>
          <p:nvPr/>
        </p:nvGrpSpPr>
        <p:grpSpPr>
          <a:xfrm flipH="1">
            <a:off x="715225" y="86825"/>
            <a:ext cx="7713763" cy="315537"/>
            <a:chOff x="715112" y="86797"/>
            <a:chExt cx="7713763" cy="315537"/>
          </a:xfrm>
        </p:grpSpPr>
        <p:grpSp>
          <p:nvGrpSpPr>
            <p:cNvPr id="1088" name="Google Shape;1088;p18"/>
            <p:cNvGrpSpPr/>
            <p:nvPr/>
          </p:nvGrpSpPr>
          <p:grpSpPr>
            <a:xfrm>
              <a:off x="715112" y="138916"/>
              <a:ext cx="4352027" cy="263418"/>
              <a:chOff x="231787" y="86791"/>
              <a:chExt cx="4352027" cy="263418"/>
            </a:xfrm>
          </p:grpSpPr>
          <p:sp>
            <p:nvSpPr>
              <p:cNvPr id="1089" name="Google Shape;1089;p18"/>
              <p:cNvSpPr/>
              <p:nvPr/>
            </p:nvSpPr>
            <p:spPr>
              <a:xfrm rot="-5400000">
                <a:off x="1905070" y="-1138515"/>
                <a:ext cx="19943" cy="280541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59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2" y="70759"/>
                    </a:lnTo>
                    <a:lnTo>
                      <a:pt x="5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8"/>
              <p:cNvSpPr/>
              <p:nvPr/>
            </p:nvSpPr>
            <p:spPr>
              <a:xfrm rot="-5400000">
                <a:off x="1904178" y="-1248913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8"/>
              <p:cNvSpPr/>
              <p:nvPr/>
            </p:nvSpPr>
            <p:spPr>
              <a:xfrm rot="-5400000">
                <a:off x="1934488" y="-1299127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/>
              <p:nvPr/>
            </p:nvSpPr>
            <p:spPr>
              <a:xfrm rot="-5400000">
                <a:off x="2384705" y="-664311"/>
                <a:ext cx="20855" cy="155208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9147" extrusionOk="0">
                    <a:moveTo>
                      <a:pt x="1" y="1"/>
                    </a:moveTo>
                    <a:lnTo>
                      <a:pt x="1" y="39146"/>
                    </a:lnTo>
                    <a:lnTo>
                      <a:pt x="526" y="3914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8"/>
              <p:cNvSpPr/>
              <p:nvPr/>
            </p:nvSpPr>
            <p:spPr>
              <a:xfrm rot="-5400000">
                <a:off x="1910045" y="-1163393"/>
                <a:ext cx="19943" cy="280450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36" extrusionOk="0">
                    <a:moveTo>
                      <a:pt x="0" y="1"/>
                    </a:moveTo>
                    <a:lnTo>
                      <a:pt x="0" y="70736"/>
                    </a:lnTo>
                    <a:lnTo>
                      <a:pt x="503" y="70736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8"/>
              <p:cNvSpPr/>
              <p:nvPr/>
            </p:nvSpPr>
            <p:spPr>
              <a:xfrm rot="-5400000">
                <a:off x="1909153" y="-1273792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8"/>
              <p:cNvSpPr/>
              <p:nvPr/>
            </p:nvSpPr>
            <p:spPr>
              <a:xfrm rot="-5400000">
                <a:off x="1939464" y="-1324917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8"/>
              <p:cNvSpPr/>
              <p:nvPr/>
            </p:nvSpPr>
            <p:spPr>
              <a:xfrm rot="-5400000">
                <a:off x="1929512" y="-1153918"/>
                <a:ext cx="19943" cy="280545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60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3" y="7075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8"/>
              <p:cNvSpPr/>
              <p:nvPr/>
            </p:nvSpPr>
            <p:spPr>
              <a:xfrm rot="-5400000">
                <a:off x="1928600" y="-1264296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8"/>
              <p:cNvSpPr/>
              <p:nvPr/>
            </p:nvSpPr>
            <p:spPr>
              <a:xfrm rot="-5400000">
                <a:off x="1958931" y="-1314530"/>
                <a:ext cx="19943" cy="292400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50" extrusionOk="0">
                    <a:moveTo>
                      <a:pt x="1" y="1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8"/>
              <p:cNvSpPr/>
              <p:nvPr/>
            </p:nvSpPr>
            <p:spPr>
              <a:xfrm rot="-5400000">
                <a:off x="2409584" y="-679238"/>
                <a:ext cx="19982" cy="155204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46" extrusionOk="0">
                    <a:moveTo>
                      <a:pt x="1" y="0"/>
                    </a:moveTo>
                    <a:lnTo>
                      <a:pt x="1" y="39145"/>
                    </a:lnTo>
                    <a:lnTo>
                      <a:pt x="503" y="39145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8"/>
              <p:cNvSpPr/>
              <p:nvPr/>
            </p:nvSpPr>
            <p:spPr>
              <a:xfrm rot="-5400000">
                <a:off x="4262530" y="-42598"/>
                <a:ext cx="12687" cy="45614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505" extrusionOk="0">
                    <a:moveTo>
                      <a:pt x="0" y="0"/>
                    </a:moveTo>
                    <a:lnTo>
                      <a:pt x="0" y="11504"/>
                    </a:lnTo>
                    <a:lnTo>
                      <a:pt x="320" y="1150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EC1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8"/>
              <p:cNvSpPr/>
              <p:nvPr/>
            </p:nvSpPr>
            <p:spPr>
              <a:xfrm rot="-5400000">
                <a:off x="3710002" y="-626765"/>
                <a:ext cx="11815" cy="156381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43" extrusionOk="0">
                    <a:moveTo>
                      <a:pt x="0" y="1"/>
                    </a:moveTo>
                    <a:lnTo>
                      <a:pt x="0" y="39443"/>
                    </a:lnTo>
                    <a:lnTo>
                      <a:pt x="297" y="3944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8"/>
              <p:cNvSpPr/>
              <p:nvPr/>
            </p:nvSpPr>
            <p:spPr>
              <a:xfrm rot="-5400000">
                <a:off x="3618179" y="-748482"/>
                <a:ext cx="11815" cy="174571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4031" extrusionOk="0">
                    <a:moveTo>
                      <a:pt x="1" y="0"/>
                    </a:moveTo>
                    <a:lnTo>
                      <a:pt x="1" y="44030"/>
                    </a:lnTo>
                    <a:lnTo>
                      <a:pt x="297" y="44030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8"/>
              <p:cNvSpPr/>
              <p:nvPr/>
            </p:nvSpPr>
            <p:spPr>
              <a:xfrm rot="-5400000">
                <a:off x="4265246" y="-55266"/>
                <a:ext cx="12687" cy="45071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368" extrusionOk="0">
                    <a:moveTo>
                      <a:pt x="0" y="0"/>
                    </a:moveTo>
                    <a:lnTo>
                      <a:pt x="0" y="11367"/>
                    </a:lnTo>
                    <a:lnTo>
                      <a:pt x="320" y="11367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8"/>
              <p:cNvSpPr/>
              <p:nvPr/>
            </p:nvSpPr>
            <p:spPr>
              <a:xfrm rot="-5400000">
                <a:off x="3712282" y="-638996"/>
                <a:ext cx="11815" cy="155751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284" extrusionOk="0">
                    <a:moveTo>
                      <a:pt x="1" y="1"/>
                    </a:moveTo>
                    <a:lnTo>
                      <a:pt x="1" y="39283"/>
                    </a:lnTo>
                    <a:lnTo>
                      <a:pt x="297" y="3928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8"/>
              <p:cNvSpPr/>
              <p:nvPr/>
            </p:nvSpPr>
            <p:spPr>
              <a:xfrm rot="-5400000">
                <a:off x="3620439" y="-760694"/>
                <a:ext cx="12727" cy="1740287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3894" extrusionOk="0">
                    <a:moveTo>
                      <a:pt x="1" y="0"/>
                    </a:moveTo>
                    <a:lnTo>
                      <a:pt x="1" y="43893"/>
                    </a:lnTo>
                    <a:lnTo>
                      <a:pt x="320" y="43893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8"/>
              <p:cNvSpPr/>
              <p:nvPr/>
            </p:nvSpPr>
            <p:spPr>
              <a:xfrm rot="-5400000">
                <a:off x="4275158" y="-39882"/>
                <a:ext cx="12727" cy="43259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0911" extrusionOk="0">
                    <a:moveTo>
                      <a:pt x="1" y="1"/>
                    </a:moveTo>
                    <a:lnTo>
                      <a:pt x="1" y="10911"/>
                    </a:lnTo>
                    <a:lnTo>
                      <a:pt x="320" y="1091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8"/>
              <p:cNvSpPr/>
              <p:nvPr/>
            </p:nvSpPr>
            <p:spPr>
              <a:xfrm rot="-5400000">
                <a:off x="3722234" y="-623573"/>
                <a:ext cx="11815" cy="153935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8826" extrusionOk="0">
                    <a:moveTo>
                      <a:pt x="1" y="0"/>
                    </a:moveTo>
                    <a:lnTo>
                      <a:pt x="1" y="38826"/>
                    </a:lnTo>
                    <a:lnTo>
                      <a:pt x="297" y="38826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8"/>
              <p:cNvSpPr/>
              <p:nvPr/>
            </p:nvSpPr>
            <p:spPr>
              <a:xfrm rot="-5400000">
                <a:off x="3630826" y="-745747"/>
                <a:ext cx="11815" cy="172216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3437" extrusionOk="0">
                    <a:moveTo>
                      <a:pt x="1" y="1"/>
                    </a:moveTo>
                    <a:lnTo>
                      <a:pt x="1" y="43437"/>
                    </a:lnTo>
                    <a:lnTo>
                      <a:pt x="298" y="4343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8"/>
              <p:cNvSpPr/>
              <p:nvPr/>
            </p:nvSpPr>
            <p:spPr>
              <a:xfrm rot="-5400000">
                <a:off x="4095991" y="-199146"/>
                <a:ext cx="73348" cy="855197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570" extrusionOk="0">
                    <a:moveTo>
                      <a:pt x="1849" y="0"/>
                    </a:moveTo>
                    <a:lnTo>
                      <a:pt x="1" y="1872"/>
                    </a:lnTo>
                    <a:lnTo>
                      <a:pt x="1" y="21570"/>
                    </a:lnTo>
                    <a:lnTo>
                      <a:pt x="1849" y="21570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8"/>
              <p:cNvSpPr/>
              <p:nvPr/>
            </p:nvSpPr>
            <p:spPr>
              <a:xfrm rot="-5400000">
                <a:off x="3563426" y="79120"/>
                <a:ext cx="73348" cy="24077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73" extrusionOk="0">
                    <a:moveTo>
                      <a:pt x="1" y="1"/>
                    </a:moveTo>
                    <a:lnTo>
                      <a:pt x="1" y="6072"/>
                    </a:lnTo>
                    <a:lnTo>
                      <a:pt x="1850" y="4223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8"/>
              <p:cNvSpPr/>
              <p:nvPr/>
            </p:nvSpPr>
            <p:spPr>
              <a:xfrm rot="-5400000">
                <a:off x="4119085" y="-243968"/>
                <a:ext cx="7422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8"/>
              <p:cNvSpPr/>
              <p:nvPr/>
            </p:nvSpPr>
            <p:spPr>
              <a:xfrm rot="-5400000">
                <a:off x="3586044" y="33862"/>
                <a:ext cx="74260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6095" extrusionOk="0">
                    <a:moveTo>
                      <a:pt x="0" y="0"/>
                    </a:moveTo>
                    <a:lnTo>
                      <a:pt x="0" y="6095"/>
                    </a:lnTo>
                    <a:lnTo>
                      <a:pt x="1872" y="4223"/>
                    </a:lnTo>
                    <a:lnTo>
                      <a:pt x="1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8"/>
              <p:cNvSpPr/>
              <p:nvPr/>
            </p:nvSpPr>
            <p:spPr>
              <a:xfrm rot="-5400000">
                <a:off x="4103682" y="-221349"/>
                <a:ext cx="7426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8"/>
              <p:cNvSpPr/>
              <p:nvPr/>
            </p:nvSpPr>
            <p:spPr>
              <a:xfrm rot="-5400000">
                <a:off x="3571117" y="56045"/>
                <a:ext cx="73348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95" extrusionOk="0">
                    <a:moveTo>
                      <a:pt x="1" y="0"/>
                    </a:moveTo>
                    <a:lnTo>
                      <a:pt x="1" y="6095"/>
                    </a:lnTo>
                    <a:lnTo>
                      <a:pt x="1849" y="422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8"/>
              <p:cNvSpPr/>
              <p:nvPr/>
            </p:nvSpPr>
            <p:spPr>
              <a:xfrm rot="-5400000">
                <a:off x="324978" y="174591"/>
                <a:ext cx="82427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6780" extrusionOk="0">
                    <a:moveTo>
                      <a:pt x="1" y="1"/>
                    </a:moveTo>
                    <a:lnTo>
                      <a:pt x="1" y="6780"/>
                    </a:lnTo>
                    <a:lnTo>
                      <a:pt x="2078" y="4703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8"/>
              <p:cNvSpPr/>
              <p:nvPr/>
            </p:nvSpPr>
            <p:spPr>
              <a:xfrm rot="-5400000">
                <a:off x="944926" y="-184675"/>
                <a:ext cx="82388" cy="95296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4036" extrusionOk="0">
                    <a:moveTo>
                      <a:pt x="2078" y="0"/>
                    </a:moveTo>
                    <a:lnTo>
                      <a:pt x="1" y="2054"/>
                    </a:lnTo>
                    <a:lnTo>
                      <a:pt x="1" y="24035"/>
                    </a:lnTo>
                    <a:lnTo>
                      <a:pt x="2078" y="24035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8"/>
              <p:cNvSpPr/>
              <p:nvPr/>
            </p:nvSpPr>
            <p:spPr>
              <a:xfrm rot="-5400000">
                <a:off x="351245" y="124813"/>
                <a:ext cx="82388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0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8"/>
              <p:cNvSpPr/>
              <p:nvPr/>
            </p:nvSpPr>
            <p:spPr>
              <a:xfrm rot="-5400000">
                <a:off x="334057" y="149216"/>
                <a:ext cx="82388" cy="26885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1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18"/>
            <p:cNvGrpSpPr/>
            <p:nvPr/>
          </p:nvGrpSpPr>
          <p:grpSpPr>
            <a:xfrm>
              <a:off x="4542950" y="86797"/>
              <a:ext cx="3885925" cy="263392"/>
              <a:chOff x="231787" y="86791"/>
              <a:chExt cx="4352027" cy="263418"/>
            </a:xfrm>
          </p:grpSpPr>
          <p:sp>
            <p:nvSpPr>
              <p:cNvPr id="1120" name="Google Shape;1120;p18"/>
              <p:cNvSpPr/>
              <p:nvPr/>
            </p:nvSpPr>
            <p:spPr>
              <a:xfrm rot="-5400000">
                <a:off x="1905070" y="-1138515"/>
                <a:ext cx="19943" cy="280541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59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2" y="70759"/>
                    </a:lnTo>
                    <a:lnTo>
                      <a:pt x="5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8"/>
              <p:cNvSpPr/>
              <p:nvPr/>
            </p:nvSpPr>
            <p:spPr>
              <a:xfrm rot="-5400000">
                <a:off x="1904178" y="-1248913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8"/>
              <p:cNvSpPr/>
              <p:nvPr/>
            </p:nvSpPr>
            <p:spPr>
              <a:xfrm rot="-5400000">
                <a:off x="1934488" y="-1299127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8"/>
              <p:cNvSpPr/>
              <p:nvPr/>
            </p:nvSpPr>
            <p:spPr>
              <a:xfrm rot="-5400000">
                <a:off x="2384705" y="-664311"/>
                <a:ext cx="20855" cy="155208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9147" extrusionOk="0">
                    <a:moveTo>
                      <a:pt x="1" y="1"/>
                    </a:moveTo>
                    <a:lnTo>
                      <a:pt x="1" y="39146"/>
                    </a:lnTo>
                    <a:lnTo>
                      <a:pt x="526" y="3914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8"/>
              <p:cNvSpPr/>
              <p:nvPr/>
            </p:nvSpPr>
            <p:spPr>
              <a:xfrm rot="-5400000">
                <a:off x="1910045" y="-1163393"/>
                <a:ext cx="19943" cy="280450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36" extrusionOk="0">
                    <a:moveTo>
                      <a:pt x="0" y="1"/>
                    </a:moveTo>
                    <a:lnTo>
                      <a:pt x="0" y="70736"/>
                    </a:lnTo>
                    <a:lnTo>
                      <a:pt x="503" y="70736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8"/>
              <p:cNvSpPr/>
              <p:nvPr/>
            </p:nvSpPr>
            <p:spPr>
              <a:xfrm rot="-5400000">
                <a:off x="1909153" y="-1273792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8"/>
              <p:cNvSpPr/>
              <p:nvPr/>
            </p:nvSpPr>
            <p:spPr>
              <a:xfrm rot="-5400000">
                <a:off x="1939464" y="-1324917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8"/>
              <p:cNvSpPr/>
              <p:nvPr/>
            </p:nvSpPr>
            <p:spPr>
              <a:xfrm rot="-5400000">
                <a:off x="1929512" y="-1153918"/>
                <a:ext cx="19943" cy="280545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60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3" y="7075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8"/>
              <p:cNvSpPr/>
              <p:nvPr/>
            </p:nvSpPr>
            <p:spPr>
              <a:xfrm rot="-5400000">
                <a:off x="1928600" y="-1264296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8"/>
              <p:cNvSpPr/>
              <p:nvPr/>
            </p:nvSpPr>
            <p:spPr>
              <a:xfrm rot="-5400000">
                <a:off x="1958931" y="-1314530"/>
                <a:ext cx="19943" cy="292400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50" extrusionOk="0">
                    <a:moveTo>
                      <a:pt x="1" y="1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8"/>
              <p:cNvSpPr/>
              <p:nvPr/>
            </p:nvSpPr>
            <p:spPr>
              <a:xfrm rot="-5400000">
                <a:off x="2409584" y="-679238"/>
                <a:ext cx="19982" cy="155204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46" extrusionOk="0">
                    <a:moveTo>
                      <a:pt x="1" y="0"/>
                    </a:moveTo>
                    <a:lnTo>
                      <a:pt x="1" y="39145"/>
                    </a:lnTo>
                    <a:lnTo>
                      <a:pt x="503" y="39145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8"/>
              <p:cNvSpPr/>
              <p:nvPr/>
            </p:nvSpPr>
            <p:spPr>
              <a:xfrm rot="-5400000">
                <a:off x="4262530" y="-42598"/>
                <a:ext cx="12687" cy="45614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505" extrusionOk="0">
                    <a:moveTo>
                      <a:pt x="0" y="0"/>
                    </a:moveTo>
                    <a:lnTo>
                      <a:pt x="0" y="11504"/>
                    </a:lnTo>
                    <a:lnTo>
                      <a:pt x="320" y="1150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EC1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8"/>
              <p:cNvSpPr/>
              <p:nvPr/>
            </p:nvSpPr>
            <p:spPr>
              <a:xfrm rot="-5400000">
                <a:off x="3710002" y="-626765"/>
                <a:ext cx="11815" cy="156381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43" extrusionOk="0">
                    <a:moveTo>
                      <a:pt x="0" y="1"/>
                    </a:moveTo>
                    <a:lnTo>
                      <a:pt x="0" y="39443"/>
                    </a:lnTo>
                    <a:lnTo>
                      <a:pt x="297" y="3944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8"/>
              <p:cNvSpPr/>
              <p:nvPr/>
            </p:nvSpPr>
            <p:spPr>
              <a:xfrm rot="-5400000">
                <a:off x="3618179" y="-748482"/>
                <a:ext cx="11815" cy="174571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4031" extrusionOk="0">
                    <a:moveTo>
                      <a:pt x="1" y="0"/>
                    </a:moveTo>
                    <a:lnTo>
                      <a:pt x="1" y="44030"/>
                    </a:lnTo>
                    <a:lnTo>
                      <a:pt x="297" y="44030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8"/>
              <p:cNvSpPr/>
              <p:nvPr/>
            </p:nvSpPr>
            <p:spPr>
              <a:xfrm rot="-5400000">
                <a:off x="4265246" y="-55266"/>
                <a:ext cx="12687" cy="45071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368" extrusionOk="0">
                    <a:moveTo>
                      <a:pt x="0" y="0"/>
                    </a:moveTo>
                    <a:lnTo>
                      <a:pt x="0" y="11367"/>
                    </a:lnTo>
                    <a:lnTo>
                      <a:pt x="320" y="11367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8"/>
              <p:cNvSpPr/>
              <p:nvPr/>
            </p:nvSpPr>
            <p:spPr>
              <a:xfrm rot="-5400000">
                <a:off x="3712282" y="-638996"/>
                <a:ext cx="11815" cy="155751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284" extrusionOk="0">
                    <a:moveTo>
                      <a:pt x="1" y="1"/>
                    </a:moveTo>
                    <a:lnTo>
                      <a:pt x="1" y="39283"/>
                    </a:lnTo>
                    <a:lnTo>
                      <a:pt x="297" y="3928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8"/>
              <p:cNvSpPr/>
              <p:nvPr/>
            </p:nvSpPr>
            <p:spPr>
              <a:xfrm rot="-5400000">
                <a:off x="3620439" y="-760694"/>
                <a:ext cx="12727" cy="1740287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3894" extrusionOk="0">
                    <a:moveTo>
                      <a:pt x="1" y="0"/>
                    </a:moveTo>
                    <a:lnTo>
                      <a:pt x="1" y="43893"/>
                    </a:lnTo>
                    <a:lnTo>
                      <a:pt x="320" y="43893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8"/>
              <p:cNvSpPr/>
              <p:nvPr/>
            </p:nvSpPr>
            <p:spPr>
              <a:xfrm rot="-5400000">
                <a:off x="4275158" y="-39882"/>
                <a:ext cx="12727" cy="43259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0911" extrusionOk="0">
                    <a:moveTo>
                      <a:pt x="1" y="1"/>
                    </a:moveTo>
                    <a:lnTo>
                      <a:pt x="1" y="10911"/>
                    </a:lnTo>
                    <a:lnTo>
                      <a:pt x="320" y="1091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8"/>
              <p:cNvSpPr/>
              <p:nvPr/>
            </p:nvSpPr>
            <p:spPr>
              <a:xfrm rot="-5400000">
                <a:off x="3722234" y="-623573"/>
                <a:ext cx="11815" cy="153935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8826" extrusionOk="0">
                    <a:moveTo>
                      <a:pt x="1" y="0"/>
                    </a:moveTo>
                    <a:lnTo>
                      <a:pt x="1" y="38826"/>
                    </a:lnTo>
                    <a:lnTo>
                      <a:pt x="297" y="38826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8"/>
              <p:cNvSpPr/>
              <p:nvPr/>
            </p:nvSpPr>
            <p:spPr>
              <a:xfrm rot="-5400000">
                <a:off x="3630826" y="-745747"/>
                <a:ext cx="11815" cy="172216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3437" extrusionOk="0">
                    <a:moveTo>
                      <a:pt x="1" y="1"/>
                    </a:moveTo>
                    <a:lnTo>
                      <a:pt x="1" y="43437"/>
                    </a:lnTo>
                    <a:lnTo>
                      <a:pt x="298" y="4343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8"/>
              <p:cNvSpPr/>
              <p:nvPr/>
            </p:nvSpPr>
            <p:spPr>
              <a:xfrm rot="-5400000">
                <a:off x="4095991" y="-199146"/>
                <a:ext cx="73348" cy="855197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570" extrusionOk="0">
                    <a:moveTo>
                      <a:pt x="1849" y="0"/>
                    </a:moveTo>
                    <a:lnTo>
                      <a:pt x="1" y="1872"/>
                    </a:lnTo>
                    <a:lnTo>
                      <a:pt x="1" y="21570"/>
                    </a:lnTo>
                    <a:lnTo>
                      <a:pt x="1849" y="21570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8"/>
              <p:cNvSpPr/>
              <p:nvPr/>
            </p:nvSpPr>
            <p:spPr>
              <a:xfrm rot="-5400000">
                <a:off x="3563426" y="79120"/>
                <a:ext cx="73348" cy="24077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73" extrusionOk="0">
                    <a:moveTo>
                      <a:pt x="1" y="1"/>
                    </a:moveTo>
                    <a:lnTo>
                      <a:pt x="1" y="6072"/>
                    </a:lnTo>
                    <a:lnTo>
                      <a:pt x="1850" y="4223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8"/>
              <p:cNvSpPr/>
              <p:nvPr/>
            </p:nvSpPr>
            <p:spPr>
              <a:xfrm rot="-5400000">
                <a:off x="4119085" y="-243968"/>
                <a:ext cx="7422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8"/>
              <p:cNvSpPr/>
              <p:nvPr/>
            </p:nvSpPr>
            <p:spPr>
              <a:xfrm rot="-5400000">
                <a:off x="3586044" y="33862"/>
                <a:ext cx="74260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6095" extrusionOk="0">
                    <a:moveTo>
                      <a:pt x="0" y="0"/>
                    </a:moveTo>
                    <a:lnTo>
                      <a:pt x="0" y="6095"/>
                    </a:lnTo>
                    <a:lnTo>
                      <a:pt x="1872" y="4223"/>
                    </a:lnTo>
                    <a:lnTo>
                      <a:pt x="1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8"/>
              <p:cNvSpPr/>
              <p:nvPr/>
            </p:nvSpPr>
            <p:spPr>
              <a:xfrm rot="-5400000">
                <a:off x="4103682" y="-221349"/>
                <a:ext cx="7426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8"/>
              <p:cNvSpPr/>
              <p:nvPr/>
            </p:nvSpPr>
            <p:spPr>
              <a:xfrm rot="-5400000">
                <a:off x="3571117" y="56045"/>
                <a:ext cx="73348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95" extrusionOk="0">
                    <a:moveTo>
                      <a:pt x="1" y="0"/>
                    </a:moveTo>
                    <a:lnTo>
                      <a:pt x="1" y="6095"/>
                    </a:lnTo>
                    <a:lnTo>
                      <a:pt x="1849" y="422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8"/>
              <p:cNvSpPr/>
              <p:nvPr/>
            </p:nvSpPr>
            <p:spPr>
              <a:xfrm rot="-5400000">
                <a:off x="324978" y="174591"/>
                <a:ext cx="82427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6780" extrusionOk="0">
                    <a:moveTo>
                      <a:pt x="1" y="1"/>
                    </a:moveTo>
                    <a:lnTo>
                      <a:pt x="1" y="6780"/>
                    </a:lnTo>
                    <a:lnTo>
                      <a:pt x="2078" y="4703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8"/>
              <p:cNvSpPr/>
              <p:nvPr/>
            </p:nvSpPr>
            <p:spPr>
              <a:xfrm rot="-5400000">
                <a:off x="944926" y="-184675"/>
                <a:ext cx="82388" cy="95296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4036" extrusionOk="0">
                    <a:moveTo>
                      <a:pt x="2078" y="0"/>
                    </a:moveTo>
                    <a:lnTo>
                      <a:pt x="1" y="2054"/>
                    </a:lnTo>
                    <a:lnTo>
                      <a:pt x="1" y="24035"/>
                    </a:lnTo>
                    <a:lnTo>
                      <a:pt x="2078" y="24035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8"/>
              <p:cNvSpPr/>
              <p:nvPr/>
            </p:nvSpPr>
            <p:spPr>
              <a:xfrm rot="-5400000">
                <a:off x="351245" y="124813"/>
                <a:ext cx="82388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0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8"/>
              <p:cNvSpPr/>
              <p:nvPr/>
            </p:nvSpPr>
            <p:spPr>
              <a:xfrm rot="-5400000">
                <a:off x="334057" y="149216"/>
                <a:ext cx="82388" cy="26885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1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18"/>
          <p:cNvGrpSpPr/>
          <p:nvPr/>
        </p:nvGrpSpPr>
        <p:grpSpPr>
          <a:xfrm rot="10800000">
            <a:off x="715100" y="4659099"/>
            <a:ext cx="7713900" cy="185376"/>
            <a:chOff x="715100" y="86823"/>
            <a:chExt cx="7713900" cy="289877"/>
          </a:xfrm>
        </p:grpSpPr>
        <p:sp>
          <p:nvSpPr>
            <p:cNvPr id="1151" name="Google Shape;1151;p18"/>
            <p:cNvSpPr/>
            <p:nvPr/>
          </p:nvSpPr>
          <p:spPr>
            <a:xfrm rot="10800000" flipH="1">
              <a:off x="2018300" y="86823"/>
              <a:ext cx="834000" cy="405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8"/>
            <p:cNvSpPr/>
            <p:nvPr/>
          </p:nvSpPr>
          <p:spPr>
            <a:xfrm rot="10800000" flipH="1">
              <a:off x="715100" y="86899"/>
              <a:ext cx="347400" cy="2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8"/>
            <p:cNvSpPr/>
            <p:nvPr/>
          </p:nvSpPr>
          <p:spPr>
            <a:xfrm rot="10800000" flipH="1">
              <a:off x="1123400" y="86899"/>
              <a:ext cx="834000" cy="289800"/>
            </a:xfrm>
            <a:prstGeom prst="snip1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8"/>
            <p:cNvSpPr/>
            <p:nvPr/>
          </p:nvSpPr>
          <p:spPr>
            <a:xfrm rot="10800000" flipH="1">
              <a:off x="2018300" y="188899"/>
              <a:ext cx="834000" cy="1878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8"/>
            <p:cNvSpPr/>
            <p:nvPr/>
          </p:nvSpPr>
          <p:spPr>
            <a:xfrm rot="10800000" flipH="1">
              <a:off x="2913200" y="86899"/>
              <a:ext cx="347400" cy="2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8"/>
            <p:cNvSpPr/>
            <p:nvPr/>
          </p:nvSpPr>
          <p:spPr>
            <a:xfrm rot="10800000" flipH="1">
              <a:off x="3321500" y="86900"/>
              <a:ext cx="1254900" cy="289800"/>
            </a:xfrm>
            <a:prstGeom prst="snip1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8"/>
            <p:cNvSpPr/>
            <p:nvPr/>
          </p:nvSpPr>
          <p:spPr>
            <a:xfrm rot="10800000" flipH="1">
              <a:off x="3321200" y="206200"/>
              <a:ext cx="1255500" cy="6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8" name="Google Shape;1158;p18"/>
            <p:cNvGrpSpPr/>
            <p:nvPr/>
          </p:nvGrpSpPr>
          <p:grpSpPr>
            <a:xfrm rot="10800000" flipH="1">
              <a:off x="4637300" y="319697"/>
              <a:ext cx="1559400" cy="57000"/>
              <a:chOff x="4491825" y="4200275"/>
              <a:chExt cx="1559400" cy="57000"/>
            </a:xfrm>
          </p:grpSpPr>
          <p:sp>
            <p:nvSpPr>
              <p:cNvPr id="1159" name="Google Shape;1159;p18"/>
              <p:cNvSpPr/>
              <p:nvPr/>
            </p:nvSpPr>
            <p:spPr>
              <a:xfrm>
                <a:off x="4491825" y="42002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0" name="Google Shape;1160;p18"/>
              <p:cNvCxnSpPr/>
              <p:nvPr/>
            </p:nvCxnSpPr>
            <p:spPr>
              <a:xfrm>
                <a:off x="4908825" y="42057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1" name="Google Shape;1161;p18"/>
            <p:cNvGrpSpPr/>
            <p:nvPr/>
          </p:nvGrpSpPr>
          <p:grpSpPr>
            <a:xfrm rot="10800000" flipH="1">
              <a:off x="4637300" y="86897"/>
              <a:ext cx="1559400" cy="57000"/>
              <a:chOff x="4491825" y="4407975"/>
              <a:chExt cx="1559400" cy="57000"/>
            </a:xfrm>
          </p:grpSpPr>
          <p:sp>
            <p:nvSpPr>
              <p:cNvPr id="1162" name="Google Shape;1162;p18"/>
              <p:cNvSpPr/>
              <p:nvPr/>
            </p:nvSpPr>
            <p:spPr>
              <a:xfrm>
                <a:off x="4491825" y="44079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63" name="Google Shape;1163;p18"/>
              <p:cNvCxnSpPr/>
              <p:nvPr/>
            </p:nvCxnSpPr>
            <p:spPr>
              <a:xfrm>
                <a:off x="4908825" y="44134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64" name="Google Shape;1164;p18"/>
            <p:cNvSpPr/>
            <p:nvPr/>
          </p:nvSpPr>
          <p:spPr>
            <a:xfrm rot="10800000" flipH="1">
              <a:off x="6257600" y="86899"/>
              <a:ext cx="347400" cy="2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8"/>
            <p:cNvSpPr/>
            <p:nvPr/>
          </p:nvSpPr>
          <p:spPr>
            <a:xfrm rot="10800000" flipH="1">
              <a:off x="6665900" y="86899"/>
              <a:ext cx="834000" cy="289800"/>
            </a:xfrm>
            <a:prstGeom prst="snip1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8"/>
            <p:cNvSpPr/>
            <p:nvPr/>
          </p:nvSpPr>
          <p:spPr>
            <a:xfrm rot="10800000" flipH="1">
              <a:off x="7560800" y="86825"/>
              <a:ext cx="868200" cy="405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 rot="10800000" flipH="1">
              <a:off x="7560800" y="188900"/>
              <a:ext cx="868200" cy="1878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Google Shape;1277;p2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78" name="Google Shape;1278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9" name="Google Shape;1279;p21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0" name="Google Shape;1280;p21"/>
          <p:cNvSpPr/>
          <p:nvPr/>
        </p:nvSpPr>
        <p:spPr>
          <a:xfrm rot="5400000">
            <a:off x="2936609" y="-1953519"/>
            <a:ext cx="30107" cy="4415623"/>
          </a:xfrm>
          <a:custGeom>
            <a:avLst/>
            <a:gdLst/>
            <a:ahLst/>
            <a:cxnLst/>
            <a:rect l="l" t="t" r="r" b="b"/>
            <a:pathLst>
              <a:path w="503" h="73772" extrusionOk="0">
                <a:moveTo>
                  <a:pt x="0" y="0"/>
                </a:moveTo>
                <a:lnTo>
                  <a:pt x="0" y="73772"/>
                </a:lnTo>
                <a:lnTo>
                  <a:pt x="502" y="73772"/>
                </a:lnTo>
                <a:lnTo>
                  <a:pt x="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1" name="Google Shape;1281;p21"/>
          <p:cNvGrpSpPr/>
          <p:nvPr/>
        </p:nvGrpSpPr>
        <p:grpSpPr>
          <a:xfrm>
            <a:off x="715180" y="88259"/>
            <a:ext cx="7713634" cy="332076"/>
            <a:chOff x="715180" y="-77753"/>
            <a:chExt cx="7713634" cy="332076"/>
          </a:xfrm>
        </p:grpSpPr>
        <p:sp>
          <p:nvSpPr>
            <p:cNvPr id="1282" name="Google Shape;1282;p21"/>
            <p:cNvSpPr/>
            <p:nvPr/>
          </p:nvSpPr>
          <p:spPr>
            <a:xfrm rot="5400000">
              <a:off x="3134040" y="-2221999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 rot="5400000">
              <a:off x="2943432" y="-2144816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 rot="5400000">
              <a:off x="3067062" y="-206763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8"/>
                  </a:lnTo>
                  <a:lnTo>
                    <a:pt x="503" y="7374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 rot="5400000">
              <a:off x="2944090" y="-1991108"/>
              <a:ext cx="30167" cy="4414246"/>
            </a:xfrm>
            <a:custGeom>
              <a:avLst/>
              <a:gdLst/>
              <a:ahLst/>
              <a:cxnLst/>
              <a:rect l="l" t="t" r="r" b="b"/>
              <a:pathLst>
                <a:path w="504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 rot="5400000">
              <a:off x="7129481" y="-961692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1"/>
            <p:cNvSpPr/>
            <p:nvPr/>
          </p:nvSpPr>
          <p:spPr>
            <a:xfrm rot="5400000">
              <a:off x="7178652" y="-1010863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1"/>
            <p:cNvSpPr/>
            <p:nvPr/>
          </p:nvSpPr>
          <p:spPr>
            <a:xfrm rot="5400000">
              <a:off x="4469525" y="-1657087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1"/>
            <p:cNvSpPr/>
            <p:nvPr/>
          </p:nvSpPr>
          <p:spPr>
            <a:xfrm rot="5400000">
              <a:off x="4518636" y="-1706258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1"/>
            <p:cNvSpPr/>
            <p:nvPr/>
          </p:nvSpPr>
          <p:spPr>
            <a:xfrm rot="5400000">
              <a:off x="3211912" y="-226024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1"/>
            <p:cNvSpPr/>
            <p:nvPr/>
          </p:nvSpPr>
          <p:spPr>
            <a:xfrm rot="5400000">
              <a:off x="3125840" y="-218375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1"/>
            <p:cNvSpPr/>
            <p:nvPr/>
          </p:nvSpPr>
          <p:spPr>
            <a:xfrm rot="5400000">
              <a:off x="2935920" y="-210725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1"/>
            <p:cNvSpPr/>
            <p:nvPr/>
          </p:nvSpPr>
          <p:spPr>
            <a:xfrm rot="5400000">
              <a:off x="3059521" y="-2030044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1"/>
            <p:cNvSpPr/>
            <p:nvPr/>
          </p:nvSpPr>
          <p:spPr>
            <a:xfrm rot="5400000">
              <a:off x="7243565" y="-1228765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 rot="5400000">
              <a:off x="3097110" y="-2198775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1"/>
            <p:cNvSpPr/>
            <p:nvPr/>
          </p:nvSpPr>
          <p:spPr>
            <a:xfrm rot="5400000">
              <a:off x="2907250" y="-212228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 rot="5400000">
              <a:off x="3029503" y="-2045098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 rot="5400000">
              <a:off x="2907250" y="-196923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 rot="5400000">
              <a:off x="7258588" y="-1223318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21"/>
          <p:cNvGrpSpPr/>
          <p:nvPr/>
        </p:nvGrpSpPr>
        <p:grpSpPr>
          <a:xfrm>
            <a:off x="715180" y="4683113"/>
            <a:ext cx="7713634" cy="274615"/>
            <a:chOff x="715180" y="1334113"/>
            <a:chExt cx="7713634" cy="274615"/>
          </a:xfrm>
        </p:grpSpPr>
        <p:sp>
          <p:nvSpPr>
            <p:cNvPr id="1301" name="Google Shape;1301;p21"/>
            <p:cNvSpPr/>
            <p:nvPr/>
          </p:nvSpPr>
          <p:spPr>
            <a:xfrm rot="5400000">
              <a:off x="2990568" y="-84706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 rot="5400000">
              <a:off x="2309478" y="265702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 rot="5400000">
              <a:off x="2944120" y="-69401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0" y="0"/>
                  </a:moveTo>
                  <a:lnTo>
                    <a:pt x="0" y="73749"/>
                  </a:lnTo>
                  <a:lnTo>
                    <a:pt x="502" y="7374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 rot="5400000">
              <a:off x="7239495" y="195372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 rot="5400000">
              <a:off x="7102187" y="103136"/>
              <a:ext cx="17777" cy="2635476"/>
            </a:xfrm>
            <a:custGeom>
              <a:avLst/>
              <a:gdLst/>
              <a:ahLst/>
              <a:cxnLst/>
              <a:rect l="l" t="t" r="r" b="b"/>
              <a:pathLst>
                <a:path w="297" h="44031" extrusionOk="0">
                  <a:moveTo>
                    <a:pt x="0" y="1"/>
                  </a:moveTo>
                  <a:lnTo>
                    <a:pt x="0" y="44030"/>
                  </a:lnTo>
                  <a:lnTo>
                    <a:pt x="297" y="44030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 rot="5400000">
              <a:off x="7145223" y="192619"/>
              <a:ext cx="17777" cy="2549404"/>
            </a:xfrm>
            <a:custGeom>
              <a:avLst/>
              <a:gdLst/>
              <a:ahLst/>
              <a:cxnLst/>
              <a:rect l="l" t="t" r="r" b="b"/>
              <a:pathLst>
                <a:path w="297" h="42593" extrusionOk="0">
                  <a:moveTo>
                    <a:pt x="0" y="1"/>
                  </a:moveTo>
                  <a:lnTo>
                    <a:pt x="0" y="42593"/>
                  </a:lnTo>
                  <a:lnTo>
                    <a:pt x="297" y="4259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 rot="5400000">
              <a:off x="7239495" y="333338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 rot="5400000">
              <a:off x="7178652" y="317626"/>
              <a:ext cx="17837" cy="2482486"/>
            </a:xfrm>
            <a:custGeom>
              <a:avLst/>
              <a:gdLst/>
              <a:ahLst/>
              <a:cxnLst/>
              <a:rect l="l" t="t" r="r" b="b"/>
              <a:pathLst>
                <a:path w="298" h="41475" extrusionOk="0">
                  <a:moveTo>
                    <a:pt x="0" y="1"/>
                  </a:moveTo>
                  <a:lnTo>
                    <a:pt x="0" y="41474"/>
                  </a:lnTo>
                  <a:lnTo>
                    <a:pt x="297" y="4147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 rot="5400000">
              <a:off x="5353434" y="309426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 rot="5400000">
              <a:off x="5401916" y="259567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 rot="5400000">
              <a:off x="2983056" y="-80950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 rot="5400000">
              <a:off x="2301966" y="303261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 rot="5400000">
              <a:off x="2935920" y="-65576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 rot="5400000">
              <a:off x="8078991" y="101164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 rot="5400000">
              <a:off x="7243595" y="222696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 rot="5400000">
              <a:off x="7106287" y="130459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 rot="5400000">
              <a:off x="7243595" y="360662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 rot="5400000">
              <a:off x="2953697" y="-82383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 rot="5400000">
              <a:off x="2272607" y="288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 rot="5400000">
              <a:off x="2907938" y="-67147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 rot="5400000">
              <a:off x="7148635" y="219254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 rot="5400000">
              <a:off x="8094045" y="101712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 rot="5400000">
              <a:off x="7257930" y="227454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 rot="5400000">
              <a:off x="7119934" y="135906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 rot="5400000">
              <a:off x="7163628" y="224731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 rot="5400000">
              <a:off x="7257900" y="36545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oogle Shape;1329;p2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30" name="Google Shape;1330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1" name="Google Shape;1331;p22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22"/>
          <p:cNvSpPr/>
          <p:nvPr/>
        </p:nvSpPr>
        <p:spPr>
          <a:xfrm rot="5400000">
            <a:off x="2936609" y="-1953519"/>
            <a:ext cx="30107" cy="4415623"/>
          </a:xfrm>
          <a:custGeom>
            <a:avLst/>
            <a:gdLst/>
            <a:ahLst/>
            <a:cxnLst/>
            <a:rect l="l" t="t" r="r" b="b"/>
            <a:pathLst>
              <a:path w="503" h="73772" extrusionOk="0">
                <a:moveTo>
                  <a:pt x="0" y="0"/>
                </a:moveTo>
                <a:lnTo>
                  <a:pt x="0" y="73772"/>
                </a:lnTo>
                <a:lnTo>
                  <a:pt x="502" y="73772"/>
                </a:lnTo>
                <a:lnTo>
                  <a:pt x="5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22"/>
          <p:cNvGrpSpPr/>
          <p:nvPr/>
        </p:nvGrpSpPr>
        <p:grpSpPr>
          <a:xfrm flipH="1">
            <a:off x="715180" y="88259"/>
            <a:ext cx="7713634" cy="332076"/>
            <a:chOff x="715180" y="-77753"/>
            <a:chExt cx="7713634" cy="332076"/>
          </a:xfrm>
        </p:grpSpPr>
        <p:sp>
          <p:nvSpPr>
            <p:cNvPr id="1334" name="Google Shape;1334;p22"/>
            <p:cNvSpPr/>
            <p:nvPr/>
          </p:nvSpPr>
          <p:spPr>
            <a:xfrm rot="5400000">
              <a:off x="3134040" y="-2221999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 rot="5400000">
              <a:off x="2943432" y="-2144816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 rot="5400000">
              <a:off x="3067062" y="-206763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8"/>
                  </a:lnTo>
                  <a:lnTo>
                    <a:pt x="503" y="7374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 rot="5400000">
              <a:off x="2944090" y="-1991108"/>
              <a:ext cx="30167" cy="4414246"/>
            </a:xfrm>
            <a:custGeom>
              <a:avLst/>
              <a:gdLst/>
              <a:ahLst/>
              <a:cxnLst/>
              <a:rect l="l" t="t" r="r" b="b"/>
              <a:pathLst>
                <a:path w="504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 rot="5400000">
              <a:off x="7129481" y="-961692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 rot="5400000">
              <a:off x="7178652" y="-1010863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 rot="5400000">
              <a:off x="4469525" y="-1657087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 rot="5400000">
              <a:off x="4518636" y="-1706258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 rot="5400000">
              <a:off x="3211912" y="-226024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 rot="5400000">
              <a:off x="3125840" y="-218375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 rot="5400000">
              <a:off x="2935920" y="-210725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 rot="5400000">
              <a:off x="3059521" y="-2030044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 rot="5400000">
              <a:off x="7243565" y="-1228765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2"/>
            <p:cNvSpPr/>
            <p:nvPr/>
          </p:nvSpPr>
          <p:spPr>
            <a:xfrm rot="5400000">
              <a:off x="3097110" y="-2198775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2"/>
            <p:cNvSpPr/>
            <p:nvPr/>
          </p:nvSpPr>
          <p:spPr>
            <a:xfrm rot="5400000">
              <a:off x="2907250" y="-212228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2"/>
            <p:cNvSpPr/>
            <p:nvPr/>
          </p:nvSpPr>
          <p:spPr>
            <a:xfrm rot="5400000">
              <a:off x="3029503" y="-2045098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2"/>
            <p:cNvSpPr/>
            <p:nvPr/>
          </p:nvSpPr>
          <p:spPr>
            <a:xfrm rot="5400000">
              <a:off x="2907250" y="-196923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2"/>
            <p:cNvSpPr/>
            <p:nvPr/>
          </p:nvSpPr>
          <p:spPr>
            <a:xfrm rot="5400000">
              <a:off x="7258588" y="-1223318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22"/>
          <p:cNvGrpSpPr/>
          <p:nvPr/>
        </p:nvGrpSpPr>
        <p:grpSpPr>
          <a:xfrm flipH="1">
            <a:off x="715180" y="4683113"/>
            <a:ext cx="7713634" cy="274615"/>
            <a:chOff x="715180" y="1334113"/>
            <a:chExt cx="7713634" cy="274615"/>
          </a:xfrm>
        </p:grpSpPr>
        <p:sp>
          <p:nvSpPr>
            <p:cNvPr id="1353" name="Google Shape;1353;p22"/>
            <p:cNvSpPr/>
            <p:nvPr/>
          </p:nvSpPr>
          <p:spPr>
            <a:xfrm rot="5400000">
              <a:off x="2990568" y="-84706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2"/>
            <p:cNvSpPr/>
            <p:nvPr/>
          </p:nvSpPr>
          <p:spPr>
            <a:xfrm rot="5400000">
              <a:off x="2309478" y="265702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2"/>
            <p:cNvSpPr/>
            <p:nvPr/>
          </p:nvSpPr>
          <p:spPr>
            <a:xfrm rot="5400000">
              <a:off x="2944120" y="-69401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0" y="0"/>
                  </a:moveTo>
                  <a:lnTo>
                    <a:pt x="0" y="73749"/>
                  </a:lnTo>
                  <a:lnTo>
                    <a:pt x="502" y="7374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2"/>
            <p:cNvSpPr/>
            <p:nvPr/>
          </p:nvSpPr>
          <p:spPr>
            <a:xfrm rot="5400000">
              <a:off x="7239495" y="195372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2"/>
            <p:cNvSpPr/>
            <p:nvPr/>
          </p:nvSpPr>
          <p:spPr>
            <a:xfrm rot="5400000">
              <a:off x="7102187" y="103136"/>
              <a:ext cx="17777" cy="2635476"/>
            </a:xfrm>
            <a:custGeom>
              <a:avLst/>
              <a:gdLst/>
              <a:ahLst/>
              <a:cxnLst/>
              <a:rect l="l" t="t" r="r" b="b"/>
              <a:pathLst>
                <a:path w="297" h="44031" extrusionOk="0">
                  <a:moveTo>
                    <a:pt x="0" y="1"/>
                  </a:moveTo>
                  <a:lnTo>
                    <a:pt x="0" y="44030"/>
                  </a:lnTo>
                  <a:lnTo>
                    <a:pt x="297" y="44030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2"/>
            <p:cNvSpPr/>
            <p:nvPr/>
          </p:nvSpPr>
          <p:spPr>
            <a:xfrm rot="5400000">
              <a:off x="7145223" y="192619"/>
              <a:ext cx="17777" cy="2549404"/>
            </a:xfrm>
            <a:custGeom>
              <a:avLst/>
              <a:gdLst/>
              <a:ahLst/>
              <a:cxnLst/>
              <a:rect l="l" t="t" r="r" b="b"/>
              <a:pathLst>
                <a:path w="297" h="42593" extrusionOk="0">
                  <a:moveTo>
                    <a:pt x="0" y="1"/>
                  </a:moveTo>
                  <a:lnTo>
                    <a:pt x="0" y="42593"/>
                  </a:lnTo>
                  <a:lnTo>
                    <a:pt x="297" y="4259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2"/>
            <p:cNvSpPr/>
            <p:nvPr/>
          </p:nvSpPr>
          <p:spPr>
            <a:xfrm rot="5400000">
              <a:off x="7239495" y="333338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 rot="5400000">
              <a:off x="7178652" y="317626"/>
              <a:ext cx="17837" cy="2482486"/>
            </a:xfrm>
            <a:custGeom>
              <a:avLst/>
              <a:gdLst/>
              <a:ahLst/>
              <a:cxnLst/>
              <a:rect l="l" t="t" r="r" b="b"/>
              <a:pathLst>
                <a:path w="298" h="41475" extrusionOk="0">
                  <a:moveTo>
                    <a:pt x="0" y="1"/>
                  </a:moveTo>
                  <a:lnTo>
                    <a:pt x="0" y="41474"/>
                  </a:lnTo>
                  <a:lnTo>
                    <a:pt x="297" y="4147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 rot="5400000">
              <a:off x="5353434" y="309426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 rot="5400000">
              <a:off x="5401916" y="259567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2"/>
            <p:cNvSpPr/>
            <p:nvPr/>
          </p:nvSpPr>
          <p:spPr>
            <a:xfrm rot="5400000">
              <a:off x="2983056" y="-80950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2"/>
            <p:cNvSpPr/>
            <p:nvPr/>
          </p:nvSpPr>
          <p:spPr>
            <a:xfrm rot="5400000">
              <a:off x="2301966" y="303261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 rot="5400000">
              <a:off x="2935920" y="-65576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 rot="5400000">
              <a:off x="8078991" y="101164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 rot="5400000">
              <a:off x="7243595" y="222696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2"/>
            <p:cNvSpPr/>
            <p:nvPr/>
          </p:nvSpPr>
          <p:spPr>
            <a:xfrm rot="5400000">
              <a:off x="7106287" y="130459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2"/>
            <p:cNvSpPr/>
            <p:nvPr/>
          </p:nvSpPr>
          <p:spPr>
            <a:xfrm rot="5400000">
              <a:off x="7243595" y="360662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2"/>
            <p:cNvSpPr/>
            <p:nvPr/>
          </p:nvSpPr>
          <p:spPr>
            <a:xfrm rot="5400000">
              <a:off x="2953697" y="-82383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2"/>
            <p:cNvSpPr/>
            <p:nvPr/>
          </p:nvSpPr>
          <p:spPr>
            <a:xfrm rot="5400000">
              <a:off x="2272607" y="288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2"/>
            <p:cNvSpPr/>
            <p:nvPr/>
          </p:nvSpPr>
          <p:spPr>
            <a:xfrm rot="5400000">
              <a:off x="2907938" y="-67147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2"/>
            <p:cNvSpPr/>
            <p:nvPr/>
          </p:nvSpPr>
          <p:spPr>
            <a:xfrm rot="5400000">
              <a:off x="7148635" y="219254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2"/>
            <p:cNvSpPr/>
            <p:nvPr/>
          </p:nvSpPr>
          <p:spPr>
            <a:xfrm rot="5400000">
              <a:off x="8094045" y="101712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2"/>
            <p:cNvSpPr/>
            <p:nvPr/>
          </p:nvSpPr>
          <p:spPr>
            <a:xfrm rot="5400000">
              <a:off x="7257930" y="227454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2"/>
            <p:cNvSpPr/>
            <p:nvPr/>
          </p:nvSpPr>
          <p:spPr>
            <a:xfrm rot="5400000">
              <a:off x="7119934" y="135906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2"/>
            <p:cNvSpPr/>
            <p:nvPr/>
          </p:nvSpPr>
          <p:spPr>
            <a:xfrm rot="5400000">
              <a:off x="7163628" y="224731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2"/>
            <p:cNvSpPr/>
            <p:nvPr/>
          </p:nvSpPr>
          <p:spPr>
            <a:xfrm rot="5400000">
              <a:off x="7257900" y="36545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2"/>
          <p:cNvSpPr txBox="1">
            <a:spLocks noGrp="1"/>
          </p:cNvSpPr>
          <p:nvPr>
            <p:ph type="title"/>
          </p:nvPr>
        </p:nvSpPr>
        <p:spPr>
          <a:xfrm>
            <a:off x="4587300" y="445025"/>
            <a:ext cx="383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1" name="Google Shape;1381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382" name="Google Shape;1382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3" name="Google Shape;1383;p23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23"/>
          <p:cNvGrpSpPr/>
          <p:nvPr/>
        </p:nvGrpSpPr>
        <p:grpSpPr>
          <a:xfrm>
            <a:off x="6843297" y="2090235"/>
            <a:ext cx="1585601" cy="2518154"/>
            <a:chOff x="575350" y="755000"/>
            <a:chExt cx="2591275" cy="4115975"/>
          </a:xfrm>
        </p:grpSpPr>
        <p:sp>
          <p:nvSpPr>
            <p:cNvPr id="1385" name="Google Shape;1385;p23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3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3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3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3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3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3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3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23"/>
          <p:cNvGrpSpPr/>
          <p:nvPr/>
        </p:nvGrpSpPr>
        <p:grpSpPr>
          <a:xfrm rot="10800000" flipH="1">
            <a:off x="715180" y="534993"/>
            <a:ext cx="7713634" cy="847128"/>
            <a:chOff x="715180" y="328343"/>
            <a:chExt cx="7713634" cy="847128"/>
          </a:xfrm>
        </p:grpSpPr>
        <p:sp>
          <p:nvSpPr>
            <p:cNvPr id="1446" name="Google Shape;1446;p23"/>
            <p:cNvSpPr/>
            <p:nvPr/>
          </p:nvSpPr>
          <p:spPr>
            <a:xfrm rot="5400000">
              <a:off x="1332674" y="-41890"/>
              <a:ext cx="132579" cy="1009634"/>
            </a:xfrm>
            <a:custGeom>
              <a:avLst/>
              <a:gdLst/>
              <a:ahLst/>
              <a:cxnLst/>
              <a:rect l="l" t="t" r="r" b="b"/>
              <a:pathLst>
                <a:path w="2215" h="16868" extrusionOk="0">
                  <a:moveTo>
                    <a:pt x="1" y="0"/>
                  </a:moveTo>
                  <a:lnTo>
                    <a:pt x="1" y="16868"/>
                  </a:lnTo>
                  <a:lnTo>
                    <a:pt x="2215" y="16868"/>
                  </a:lnTo>
                  <a:lnTo>
                    <a:pt x="2215" y="2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7" name="Google Shape;1447;p23"/>
            <p:cNvGrpSpPr/>
            <p:nvPr/>
          </p:nvGrpSpPr>
          <p:grpSpPr>
            <a:xfrm>
              <a:off x="752051" y="436261"/>
              <a:ext cx="7676763" cy="700962"/>
              <a:chOff x="752051" y="436261"/>
              <a:chExt cx="7676763" cy="700962"/>
            </a:xfrm>
          </p:grpSpPr>
          <p:sp>
            <p:nvSpPr>
              <p:cNvPr id="1448" name="Google Shape;1448;p23"/>
              <p:cNvSpPr/>
              <p:nvPr/>
            </p:nvSpPr>
            <p:spPr>
              <a:xfrm rot="5400000">
                <a:off x="7048886" y="-137539"/>
                <a:ext cx="207757" cy="2073976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650" extrusionOk="0">
                    <a:moveTo>
                      <a:pt x="1" y="1"/>
                    </a:moveTo>
                    <a:lnTo>
                      <a:pt x="1" y="31203"/>
                    </a:lnTo>
                    <a:lnTo>
                      <a:pt x="3470" y="34650"/>
                    </a:lnTo>
                    <a:lnTo>
                      <a:pt x="34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3"/>
              <p:cNvSpPr/>
              <p:nvPr/>
            </p:nvSpPr>
            <p:spPr>
              <a:xfrm rot="5400000">
                <a:off x="4390247" y="-832934"/>
                <a:ext cx="206380" cy="349619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58411" extrusionOk="0">
                    <a:moveTo>
                      <a:pt x="1" y="1"/>
                    </a:moveTo>
                    <a:lnTo>
                      <a:pt x="1" y="58411"/>
                    </a:lnTo>
                    <a:lnTo>
                      <a:pt x="3447" y="58411"/>
                    </a:lnTo>
                    <a:lnTo>
                      <a:pt x="3447" y="34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3"/>
              <p:cNvSpPr/>
              <p:nvPr/>
            </p:nvSpPr>
            <p:spPr>
              <a:xfrm rot="5400000">
                <a:off x="5272091" y="-546707"/>
                <a:ext cx="207757" cy="239228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9968" extrusionOk="0">
                    <a:moveTo>
                      <a:pt x="1" y="0"/>
                    </a:moveTo>
                    <a:lnTo>
                      <a:pt x="1" y="39967"/>
                    </a:lnTo>
                    <a:lnTo>
                      <a:pt x="3470" y="39967"/>
                    </a:lnTo>
                    <a:lnTo>
                      <a:pt x="3470" y="34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3"/>
              <p:cNvSpPr/>
              <p:nvPr/>
            </p:nvSpPr>
            <p:spPr>
              <a:xfrm rot="5400000">
                <a:off x="6764036" y="230689"/>
                <a:ext cx="206320" cy="67492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1276" extrusionOk="0">
                    <a:moveTo>
                      <a:pt x="0" y="0"/>
                    </a:moveTo>
                    <a:lnTo>
                      <a:pt x="0" y="7829"/>
                    </a:lnTo>
                    <a:lnTo>
                      <a:pt x="3447" y="1127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3"/>
              <p:cNvSpPr/>
              <p:nvPr/>
            </p:nvSpPr>
            <p:spPr>
              <a:xfrm rot="5400000">
                <a:off x="3036327" y="-1699096"/>
                <a:ext cx="30107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0" y="0"/>
                    </a:moveTo>
                    <a:lnTo>
                      <a:pt x="0" y="73771"/>
                    </a:lnTo>
                    <a:lnTo>
                      <a:pt x="503" y="7377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3"/>
              <p:cNvSpPr/>
              <p:nvPr/>
            </p:nvSpPr>
            <p:spPr>
              <a:xfrm rot="5400000">
                <a:off x="2990568" y="-162191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3"/>
              <p:cNvSpPr/>
              <p:nvPr/>
            </p:nvSpPr>
            <p:spPr>
              <a:xfrm rot="5400000">
                <a:off x="2309478" y="-509148"/>
                <a:ext cx="30167" cy="234176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3"/>
              <p:cNvSpPr/>
              <p:nvPr/>
            </p:nvSpPr>
            <p:spPr>
              <a:xfrm rot="5400000">
                <a:off x="2944120" y="-146886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0" y="0"/>
                    </a:moveTo>
                    <a:lnTo>
                      <a:pt x="0" y="73749"/>
                    </a:lnTo>
                    <a:lnTo>
                      <a:pt x="502" y="7374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3"/>
              <p:cNvSpPr/>
              <p:nvPr/>
            </p:nvSpPr>
            <p:spPr>
              <a:xfrm rot="5400000">
                <a:off x="3219423" y="-1391680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0" y="1"/>
                    </a:moveTo>
                    <a:lnTo>
                      <a:pt x="0" y="73749"/>
                    </a:lnTo>
                    <a:lnTo>
                      <a:pt x="525" y="73749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3"/>
              <p:cNvSpPr/>
              <p:nvPr/>
            </p:nvSpPr>
            <p:spPr>
              <a:xfrm rot="5400000">
                <a:off x="3134040" y="-1315874"/>
                <a:ext cx="31484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26" y="73772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3"/>
              <p:cNvSpPr/>
              <p:nvPr/>
            </p:nvSpPr>
            <p:spPr>
              <a:xfrm rot="5400000">
                <a:off x="2943432" y="-1238691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26" y="7374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3"/>
              <p:cNvSpPr/>
              <p:nvPr/>
            </p:nvSpPr>
            <p:spPr>
              <a:xfrm rot="5400000">
                <a:off x="3067062" y="-1161508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8"/>
                    </a:lnTo>
                    <a:lnTo>
                      <a:pt x="503" y="7374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3"/>
              <p:cNvSpPr/>
              <p:nvPr/>
            </p:nvSpPr>
            <p:spPr>
              <a:xfrm rot="5400000">
                <a:off x="2944090" y="-1084983"/>
                <a:ext cx="3016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3"/>
              <p:cNvSpPr/>
              <p:nvPr/>
            </p:nvSpPr>
            <p:spPr>
              <a:xfrm rot="5400000">
                <a:off x="8075579" y="210159"/>
                <a:ext cx="17837" cy="68863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1505" extrusionOk="0">
                    <a:moveTo>
                      <a:pt x="1" y="1"/>
                    </a:moveTo>
                    <a:lnTo>
                      <a:pt x="1" y="11504"/>
                    </a:lnTo>
                    <a:lnTo>
                      <a:pt x="298" y="11504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3"/>
              <p:cNvSpPr/>
              <p:nvPr/>
            </p:nvSpPr>
            <p:spPr>
              <a:xfrm rot="5400000">
                <a:off x="7239495" y="-579478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3"/>
              <p:cNvSpPr/>
              <p:nvPr/>
            </p:nvSpPr>
            <p:spPr>
              <a:xfrm rot="5400000">
                <a:off x="7102187" y="-671714"/>
                <a:ext cx="17777" cy="263547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4031" extrusionOk="0">
                    <a:moveTo>
                      <a:pt x="0" y="1"/>
                    </a:moveTo>
                    <a:lnTo>
                      <a:pt x="0" y="44030"/>
                    </a:lnTo>
                    <a:lnTo>
                      <a:pt x="297" y="4403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3"/>
              <p:cNvSpPr/>
              <p:nvPr/>
            </p:nvSpPr>
            <p:spPr>
              <a:xfrm rot="5400000">
                <a:off x="7145223" y="-582231"/>
                <a:ext cx="17777" cy="254940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2593" extrusionOk="0">
                    <a:moveTo>
                      <a:pt x="0" y="1"/>
                    </a:moveTo>
                    <a:lnTo>
                      <a:pt x="0" y="42593"/>
                    </a:lnTo>
                    <a:lnTo>
                      <a:pt x="297" y="4259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3"/>
              <p:cNvSpPr/>
              <p:nvPr/>
            </p:nvSpPr>
            <p:spPr>
              <a:xfrm rot="5400000">
                <a:off x="7239495" y="-441512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3"/>
              <p:cNvSpPr/>
              <p:nvPr/>
            </p:nvSpPr>
            <p:spPr>
              <a:xfrm rot="5400000">
                <a:off x="7178652" y="-457224"/>
                <a:ext cx="17837" cy="248248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1475" extrusionOk="0">
                    <a:moveTo>
                      <a:pt x="0" y="1"/>
                    </a:moveTo>
                    <a:lnTo>
                      <a:pt x="0" y="41474"/>
                    </a:lnTo>
                    <a:lnTo>
                      <a:pt x="297" y="41474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3"/>
              <p:cNvSpPr/>
              <p:nvPr/>
            </p:nvSpPr>
            <p:spPr>
              <a:xfrm rot="5400000">
                <a:off x="7240153" y="-349276"/>
                <a:ext cx="17837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20" extrusionOk="0">
                    <a:moveTo>
                      <a:pt x="1" y="1"/>
                    </a:moveTo>
                    <a:lnTo>
                      <a:pt x="1" y="39420"/>
                    </a:lnTo>
                    <a:lnTo>
                      <a:pt x="297" y="3942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3"/>
              <p:cNvSpPr/>
              <p:nvPr/>
            </p:nvSpPr>
            <p:spPr>
              <a:xfrm rot="5400000">
                <a:off x="1354551" y="-2296"/>
                <a:ext cx="132579" cy="100969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6869" extrusionOk="0">
                    <a:moveTo>
                      <a:pt x="1" y="1"/>
                    </a:moveTo>
                    <a:lnTo>
                      <a:pt x="1" y="16869"/>
                    </a:lnTo>
                    <a:lnTo>
                      <a:pt x="2215" y="16869"/>
                    </a:lnTo>
                    <a:lnTo>
                      <a:pt x="2215" y="22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9" name="Google Shape;1469;p23"/>
            <p:cNvSpPr/>
            <p:nvPr/>
          </p:nvSpPr>
          <p:spPr>
            <a:xfrm rot="5400000">
              <a:off x="7129481" y="-55567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3"/>
            <p:cNvSpPr/>
            <p:nvPr/>
          </p:nvSpPr>
          <p:spPr>
            <a:xfrm rot="5400000">
              <a:off x="7178652" y="-104738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3"/>
            <p:cNvSpPr/>
            <p:nvPr/>
          </p:nvSpPr>
          <p:spPr>
            <a:xfrm rot="5400000">
              <a:off x="4469525" y="-750962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3"/>
            <p:cNvSpPr/>
            <p:nvPr/>
          </p:nvSpPr>
          <p:spPr>
            <a:xfrm rot="5400000">
              <a:off x="4518636" y="-800133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3"/>
            <p:cNvSpPr/>
            <p:nvPr/>
          </p:nvSpPr>
          <p:spPr>
            <a:xfrm rot="5400000">
              <a:off x="5353434" y="-465424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3"/>
            <p:cNvSpPr/>
            <p:nvPr/>
          </p:nvSpPr>
          <p:spPr>
            <a:xfrm rot="5400000">
              <a:off x="5401916" y="-515283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3"/>
            <p:cNvSpPr/>
            <p:nvPr/>
          </p:nvSpPr>
          <p:spPr>
            <a:xfrm rot="5400000">
              <a:off x="6842566" y="311973"/>
              <a:ext cx="207757" cy="674925"/>
            </a:xfrm>
            <a:custGeom>
              <a:avLst/>
              <a:gdLst/>
              <a:ahLst/>
              <a:cxnLst/>
              <a:rect l="l" t="t" r="r" b="b"/>
              <a:pathLst>
                <a:path w="3471" h="11276" extrusionOk="0">
                  <a:moveTo>
                    <a:pt x="1" y="0"/>
                  </a:moveTo>
                  <a:lnTo>
                    <a:pt x="1" y="7829"/>
                  </a:lnTo>
                  <a:lnTo>
                    <a:pt x="3470" y="11276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3"/>
            <p:cNvSpPr/>
            <p:nvPr/>
          </p:nvSpPr>
          <p:spPr>
            <a:xfrm rot="5400000">
              <a:off x="5731209" y="-136850"/>
              <a:ext cx="206320" cy="1235108"/>
            </a:xfrm>
            <a:custGeom>
              <a:avLst/>
              <a:gdLst/>
              <a:ahLst/>
              <a:cxnLst/>
              <a:rect l="l" t="t" r="r" b="b"/>
              <a:pathLst>
                <a:path w="3447" h="20635" extrusionOk="0">
                  <a:moveTo>
                    <a:pt x="0" y="1"/>
                  </a:moveTo>
                  <a:lnTo>
                    <a:pt x="0" y="20635"/>
                  </a:lnTo>
                  <a:lnTo>
                    <a:pt x="3447" y="20635"/>
                  </a:lnTo>
                  <a:lnTo>
                    <a:pt x="3447" y="3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3"/>
            <p:cNvSpPr/>
            <p:nvPr/>
          </p:nvSpPr>
          <p:spPr>
            <a:xfrm rot="5400000">
              <a:off x="3028815" y="-1660160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3"/>
            <p:cNvSpPr/>
            <p:nvPr/>
          </p:nvSpPr>
          <p:spPr>
            <a:xfrm rot="5400000">
              <a:off x="2983056" y="-158435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3"/>
            <p:cNvSpPr/>
            <p:nvPr/>
          </p:nvSpPr>
          <p:spPr>
            <a:xfrm rot="5400000">
              <a:off x="2301966" y="-471589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3"/>
            <p:cNvSpPr/>
            <p:nvPr/>
          </p:nvSpPr>
          <p:spPr>
            <a:xfrm rot="5400000">
              <a:off x="2935920" y="-143061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3"/>
            <p:cNvSpPr/>
            <p:nvPr/>
          </p:nvSpPr>
          <p:spPr>
            <a:xfrm rot="5400000">
              <a:off x="3211912" y="-135412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3"/>
            <p:cNvSpPr/>
            <p:nvPr/>
          </p:nvSpPr>
          <p:spPr>
            <a:xfrm rot="5400000">
              <a:off x="3125840" y="-127762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3"/>
            <p:cNvSpPr/>
            <p:nvPr/>
          </p:nvSpPr>
          <p:spPr>
            <a:xfrm rot="5400000">
              <a:off x="2935920" y="-120113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3"/>
            <p:cNvSpPr/>
            <p:nvPr/>
          </p:nvSpPr>
          <p:spPr>
            <a:xfrm rot="5400000">
              <a:off x="3059521" y="-1123919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3"/>
            <p:cNvSpPr/>
            <p:nvPr/>
          </p:nvSpPr>
          <p:spPr>
            <a:xfrm rot="5400000">
              <a:off x="2936609" y="-104739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3"/>
            <p:cNvSpPr/>
            <p:nvPr/>
          </p:nvSpPr>
          <p:spPr>
            <a:xfrm rot="5400000">
              <a:off x="8078991" y="23679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3"/>
            <p:cNvSpPr/>
            <p:nvPr/>
          </p:nvSpPr>
          <p:spPr>
            <a:xfrm rot="5400000">
              <a:off x="7243595" y="-552154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3"/>
            <p:cNvSpPr/>
            <p:nvPr/>
          </p:nvSpPr>
          <p:spPr>
            <a:xfrm rot="5400000">
              <a:off x="7106287" y="-644391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3"/>
            <p:cNvSpPr/>
            <p:nvPr/>
          </p:nvSpPr>
          <p:spPr>
            <a:xfrm rot="5400000">
              <a:off x="7243595" y="-414188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3"/>
            <p:cNvSpPr/>
            <p:nvPr/>
          </p:nvSpPr>
          <p:spPr>
            <a:xfrm rot="5400000">
              <a:off x="7182752" y="-429900"/>
              <a:ext cx="17837" cy="2474286"/>
            </a:xfrm>
            <a:custGeom>
              <a:avLst/>
              <a:gdLst/>
              <a:ahLst/>
              <a:cxnLst/>
              <a:rect l="l" t="t" r="r" b="b"/>
              <a:pathLst>
                <a:path w="298" h="41338" extrusionOk="0">
                  <a:moveTo>
                    <a:pt x="0" y="1"/>
                  </a:moveTo>
                  <a:lnTo>
                    <a:pt x="0" y="41337"/>
                  </a:lnTo>
                  <a:lnTo>
                    <a:pt x="297" y="413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3"/>
            <p:cNvSpPr/>
            <p:nvPr/>
          </p:nvSpPr>
          <p:spPr>
            <a:xfrm rot="5400000">
              <a:off x="7243565" y="-322640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3"/>
            <p:cNvSpPr/>
            <p:nvPr/>
          </p:nvSpPr>
          <p:spPr>
            <a:xfrm rot="5400000">
              <a:off x="6892425" y="263430"/>
              <a:ext cx="206380" cy="674985"/>
            </a:xfrm>
            <a:custGeom>
              <a:avLst/>
              <a:gdLst/>
              <a:ahLst/>
              <a:cxnLst/>
              <a:rect l="l" t="t" r="r" b="b"/>
              <a:pathLst>
                <a:path w="3448" h="11277" extrusionOk="0">
                  <a:moveTo>
                    <a:pt x="1" y="0"/>
                  </a:moveTo>
                  <a:lnTo>
                    <a:pt x="1" y="7829"/>
                  </a:lnTo>
                  <a:lnTo>
                    <a:pt x="3448" y="1127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3"/>
            <p:cNvSpPr/>
            <p:nvPr/>
          </p:nvSpPr>
          <p:spPr>
            <a:xfrm rot="5400000">
              <a:off x="5779003" y="-186021"/>
              <a:ext cx="206380" cy="1235108"/>
            </a:xfrm>
            <a:custGeom>
              <a:avLst/>
              <a:gdLst/>
              <a:ahLst/>
              <a:cxnLst/>
              <a:rect l="l" t="t" r="r" b="b"/>
              <a:pathLst>
                <a:path w="3448" h="20635" extrusionOk="0">
                  <a:moveTo>
                    <a:pt x="1" y="1"/>
                  </a:moveTo>
                  <a:lnTo>
                    <a:pt x="1" y="20635"/>
                  </a:lnTo>
                  <a:lnTo>
                    <a:pt x="3447" y="20635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3"/>
            <p:cNvSpPr/>
            <p:nvPr/>
          </p:nvSpPr>
          <p:spPr>
            <a:xfrm rot="5400000">
              <a:off x="2999456" y="-1675872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3"/>
            <p:cNvSpPr/>
            <p:nvPr/>
          </p:nvSpPr>
          <p:spPr>
            <a:xfrm rot="5400000">
              <a:off x="2953697" y="-159868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 rot="5400000">
              <a:off x="2272607" y="-485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3"/>
            <p:cNvSpPr/>
            <p:nvPr/>
          </p:nvSpPr>
          <p:spPr>
            <a:xfrm rot="5400000">
              <a:off x="2907938" y="-144632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3"/>
            <p:cNvSpPr/>
            <p:nvPr/>
          </p:nvSpPr>
          <p:spPr>
            <a:xfrm rot="5400000">
              <a:off x="3183870" y="-136983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3"/>
            <p:cNvSpPr/>
            <p:nvPr/>
          </p:nvSpPr>
          <p:spPr>
            <a:xfrm rot="5400000">
              <a:off x="3097110" y="-1292650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3"/>
            <p:cNvSpPr/>
            <p:nvPr/>
          </p:nvSpPr>
          <p:spPr>
            <a:xfrm rot="5400000">
              <a:off x="2907250" y="-121615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3"/>
            <p:cNvSpPr/>
            <p:nvPr/>
          </p:nvSpPr>
          <p:spPr>
            <a:xfrm rot="5400000">
              <a:off x="3029503" y="-1138973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 rot="5400000">
              <a:off x="2907250" y="-106310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 rot="5400000">
              <a:off x="7148635" y="-555596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3"/>
            <p:cNvSpPr/>
            <p:nvPr/>
          </p:nvSpPr>
          <p:spPr>
            <a:xfrm rot="5400000">
              <a:off x="8094045" y="24227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3"/>
            <p:cNvSpPr/>
            <p:nvPr/>
          </p:nvSpPr>
          <p:spPr>
            <a:xfrm rot="5400000">
              <a:off x="7257930" y="-547396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 rot="5400000">
              <a:off x="7119934" y="-638944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 rot="5400000">
              <a:off x="7163628" y="-550119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3"/>
            <p:cNvSpPr/>
            <p:nvPr/>
          </p:nvSpPr>
          <p:spPr>
            <a:xfrm rot="5400000">
              <a:off x="7257900" y="-40940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3"/>
            <p:cNvSpPr/>
            <p:nvPr/>
          </p:nvSpPr>
          <p:spPr>
            <a:xfrm rot="5400000">
              <a:off x="7197117" y="-425112"/>
              <a:ext cx="17837" cy="2445556"/>
            </a:xfrm>
            <a:custGeom>
              <a:avLst/>
              <a:gdLst/>
              <a:ahLst/>
              <a:cxnLst/>
              <a:rect l="l" t="t" r="r" b="b"/>
              <a:pathLst>
                <a:path w="298" h="40858" extrusionOk="0">
                  <a:moveTo>
                    <a:pt x="1" y="1"/>
                  </a:moveTo>
                  <a:lnTo>
                    <a:pt x="1" y="40858"/>
                  </a:lnTo>
                  <a:lnTo>
                    <a:pt x="297" y="4085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 rot="5400000">
              <a:off x="7258588" y="-317193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23"/>
          <p:cNvGrpSpPr/>
          <p:nvPr/>
        </p:nvGrpSpPr>
        <p:grpSpPr>
          <a:xfrm rot="10800000">
            <a:off x="715175" y="4199500"/>
            <a:ext cx="5739924" cy="408901"/>
            <a:chOff x="2688900" y="535000"/>
            <a:chExt cx="5739924" cy="408901"/>
          </a:xfrm>
        </p:grpSpPr>
        <p:sp>
          <p:nvSpPr>
            <p:cNvPr id="1512" name="Google Shape;1512;p23"/>
            <p:cNvSpPr/>
            <p:nvPr/>
          </p:nvSpPr>
          <p:spPr>
            <a:xfrm flipH="1">
              <a:off x="4727700" y="535000"/>
              <a:ext cx="834000" cy="2646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 flipH="1">
              <a:off x="4727700" y="886225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3"/>
            <p:cNvSpPr/>
            <p:nvPr/>
          </p:nvSpPr>
          <p:spPr>
            <a:xfrm flipH="1">
              <a:off x="3097200" y="535000"/>
              <a:ext cx="15696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3"/>
            <p:cNvSpPr/>
            <p:nvPr/>
          </p:nvSpPr>
          <p:spPr>
            <a:xfrm flipH="1">
              <a:off x="3097200" y="742700"/>
              <a:ext cx="15696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3"/>
            <p:cNvSpPr/>
            <p:nvPr/>
          </p:nvSpPr>
          <p:spPr>
            <a:xfrm flipH="1">
              <a:off x="2688900" y="535000"/>
              <a:ext cx="3474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3"/>
            <p:cNvSpPr/>
            <p:nvPr/>
          </p:nvSpPr>
          <p:spPr>
            <a:xfrm rot="-5400000">
              <a:off x="7159077" y="-443722"/>
              <a:ext cx="30911" cy="2508583"/>
            </a:xfrm>
            <a:custGeom>
              <a:avLst/>
              <a:gdLst/>
              <a:ahLst/>
              <a:cxnLst/>
              <a:rect l="l" t="t" r="r" b="b"/>
              <a:pathLst>
                <a:path w="503" h="70759" extrusionOk="0">
                  <a:moveTo>
                    <a:pt x="0" y="1"/>
                  </a:moveTo>
                  <a:lnTo>
                    <a:pt x="0" y="70759"/>
                  </a:lnTo>
                  <a:lnTo>
                    <a:pt x="502" y="70759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3"/>
            <p:cNvSpPr/>
            <p:nvPr/>
          </p:nvSpPr>
          <p:spPr>
            <a:xfrm rot="-5400000">
              <a:off x="7105668" y="-575668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3"/>
            <p:cNvSpPr/>
            <p:nvPr/>
          </p:nvSpPr>
          <p:spPr>
            <a:xfrm rot="-5400000">
              <a:off x="7106076" y="-653796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3"/>
            <p:cNvSpPr/>
            <p:nvPr/>
          </p:nvSpPr>
          <p:spPr>
            <a:xfrm rot="-5400000">
              <a:off x="7718733" y="-119676"/>
              <a:ext cx="32324" cy="1387859"/>
            </a:xfrm>
            <a:custGeom>
              <a:avLst/>
              <a:gdLst/>
              <a:ahLst/>
              <a:cxnLst/>
              <a:rect l="l" t="t" r="r" b="b"/>
              <a:pathLst>
                <a:path w="526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26" y="3914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3"/>
            <p:cNvSpPr/>
            <p:nvPr/>
          </p:nvSpPr>
          <p:spPr>
            <a:xfrm rot="-5400000">
              <a:off x="7159485" y="-482583"/>
              <a:ext cx="30911" cy="2507768"/>
            </a:xfrm>
            <a:custGeom>
              <a:avLst/>
              <a:gdLst/>
              <a:ahLst/>
              <a:cxnLst/>
              <a:rect l="l" t="t" r="r" b="b"/>
              <a:pathLst>
                <a:path w="503" h="70736" extrusionOk="0">
                  <a:moveTo>
                    <a:pt x="0" y="1"/>
                  </a:moveTo>
                  <a:lnTo>
                    <a:pt x="0" y="70736"/>
                  </a:lnTo>
                  <a:lnTo>
                    <a:pt x="503" y="7073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3"/>
            <p:cNvSpPr/>
            <p:nvPr/>
          </p:nvSpPr>
          <p:spPr>
            <a:xfrm rot="-5400000">
              <a:off x="7106076" y="-614528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 rot="-5400000">
              <a:off x="7105668" y="-693472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3"/>
            <p:cNvSpPr/>
            <p:nvPr/>
          </p:nvSpPr>
          <p:spPr>
            <a:xfrm rot="-5400000">
              <a:off x="7159060" y="-467583"/>
              <a:ext cx="30911" cy="2508619"/>
            </a:xfrm>
            <a:custGeom>
              <a:avLst/>
              <a:gdLst/>
              <a:ahLst/>
              <a:cxnLst/>
              <a:rect l="l" t="t" r="r" b="b"/>
              <a:pathLst>
                <a:path w="503" h="70760" extrusionOk="0">
                  <a:moveTo>
                    <a:pt x="0" y="1"/>
                  </a:moveTo>
                  <a:lnTo>
                    <a:pt x="0" y="70759"/>
                  </a:lnTo>
                  <a:lnTo>
                    <a:pt x="503" y="7075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3"/>
            <p:cNvSpPr/>
            <p:nvPr/>
          </p:nvSpPr>
          <p:spPr>
            <a:xfrm rot="-5400000">
              <a:off x="7105668" y="-599511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3"/>
            <p:cNvSpPr/>
            <p:nvPr/>
          </p:nvSpPr>
          <p:spPr>
            <a:xfrm rot="-5400000">
              <a:off x="7106058" y="-677658"/>
              <a:ext cx="30911" cy="2614622"/>
            </a:xfrm>
            <a:custGeom>
              <a:avLst/>
              <a:gdLst/>
              <a:ahLst/>
              <a:cxnLst/>
              <a:rect l="l" t="t" r="r" b="b"/>
              <a:pathLst>
                <a:path w="503" h="73750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3"/>
            <p:cNvSpPr/>
            <p:nvPr/>
          </p:nvSpPr>
          <p:spPr>
            <a:xfrm rot="-5400000">
              <a:off x="7719427" y="-142826"/>
              <a:ext cx="30972" cy="1387824"/>
            </a:xfrm>
            <a:custGeom>
              <a:avLst/>
              <a:gdLst/>
              <a:ahLst/>
              <a:cxnLst/>
              <a:rect l="l" t="t" r="r" b="b"/>
              <a:pathLst>
                <a:path w="504" h="39146" extrusionOk="0">
                  <a:moveTo>
                    <a:pt x="1" y="0"/>
                  </a:moveTo>
                  <a:lnTo>
                    <a:pt x="1" y="39145"/>
                  </a:lnTo>
                  <a:lnTo>
                    <a:pt x="503" y="3914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3"/>
            <p:cNvSpPr/>
            <p:nvPr/>
          </p:nvSpPr>
          <p:spPr>
            <a:xfrm rot="-5400000">
              <a:off x="5767051" y="671680"/>
              <a:ext cx="127760" cy="416682"/>
            </a:xfrm>
            <a:custGeom>
              <a:avLst/>
              <a:gdLst/>
              <a:ahLst/>
              <a:cxnLst/>
              <a:rect l="l" t="t" r="r" b="b"/>
              <a:pathLst>
                <a:path w="2079" h="6780" extrusionOk="0">
                  <a:moveTo>
                    <a:pt x="1" y="1"/>
                  </a:moveTo>
                  <a:lnTo>
                    <a:pt x="1" y="6780"/>
                  </a:lnTo>
                  <a:lnTo>
                    <a:pt x="2078" y="4703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3"/>
            <p:cNvSpPr/>
            <p:nvPr/>
          </p:nvSpPr>
          <p:spPr>
            <a:xfrm rot="-5400000">
              <a:off x="6728032" y="114785"/>
              <a:ext cx="127698" cy="1477192"/>
            </a:xfrm>
            <a:custGeom>
              <a:avLst/>
              <a:gdLst/>
              <a:ahLst/>
              <a:cxnLst/>
              <a:rect l="l" t="t" r="r" b="b"/>
              <a:pathLst>
                <a:path w="2078" h="24036" extrusionOk="0">
                  <a:moveTo>
                    <a:pt x="2078" y="0"/>
                  </a:moveTo>
                  <a:lnTo>
                    <a:pt x="1" y="2054"/>
                  </a:lnTo>
                  <a:lnTo>
                    <a:pt x="1" y="24035"/>
                  </a:lnTo>
                  <a:lnTo>
                    <a:pt x="2078" y="24035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3"/>
            <p:cNvSpPr/>
            <p:nvPr/>
          </p:nvSpPr>
          <p:spPr>
            <a:xfrm rot="-5400000">
              <a:off x="5807767" y="594525"/>
              <a:ext cx="127698" cy="416682"/>
            </a:xfrm>
            <a:custGeom>
              <a:avLst/>
              <a:gdLst/>
              <a:ahLst/>
              <a:cxnLst/>
              <a:rect l="l" t="t" r="r" b="b"/>
              <a:pathLst>
                <a:path w="2078" h="6780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 rot="-5400000">
              <a:off x="5781125" y="632350"/>
              <a:ext cx="127698" cy="416743"/>
            </a:xfrm>
            <a:custGeom>
              <a:avLst/>
              <a:gdLst/>
              <a:ahLst/>
              <a:cxnLst/>
              <a:rect l="l" t="t" r="r" b="b"/>
              <a:pathLst>
                <a:path w="2078" h="6781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2" name="Google Shape;1532;p23"/>
          <p:cNvSpPr txBox="1">
            <a:spLocks noGrp="1"/>
          </p:cNvSpPr>
          <p:nvPr>
            <p:ph type="title"/>
          </p:nvPr>
        </p:nvSpPr>
        <p:spPr>
          <a:xfrm>
            <a:off x="2432100" y="1875175"/>
            <a:ext cx="21399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3" name="Google Shape;1533;p23"/>
          <p:cNvSpPr txBox="1">
            <a:spLocks noGrp="1"/>
          </p:cNvSpPr>
          <p:nvPr>
            <p:ph type="title" idx="2" hasCustomPrompt="1"/>
          </p:nvPr>
        </p:nvSpPr>
        <p:spPr>
          <a:xfrm>
            <a:off x="1193100" y="1875175"/>
            <a:ext cx="1239000" cy="100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34" name="Google Shape;1534;p23"/>
          <p:cNvSpPr txBox="1">
            <a:spLocks noGrp="1"/>
          </p:cNvSpPr>
          <p:nvPr>
            <p:ph type="subTitle" idx="1"/>
          </p:nvPr>
        </p:nvSpPr>
        <p:spPr>
          <a:xfrm>
            <a:off x="1193100" y="2879525"/>
            <a:ext cx="3378900" cy="38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37" name="Google Shape;1537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8" name="Google Shape;1538;p24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9" name="Google Shape;1539;p24"/>
          <p:cNvGrpSpPr/>
          <p:nvPr/>
        </p:nvGrpSpPr>
        <p:grpSpPr>
          <a:xfrm flipH="1">
            <a:off x="715175" y="2090235"/>
            <a:ext cx="1585601" cy="2518154"/>
            <a:chOff x="575350" y="755000"/>
            <a:chExt cx="2591275" cy="4115975"/>
          </a:xfrm>
        </p:grpSpPr>
        <p:sp>
          <p:nvSpPr>
            <p:cNvPr id="1540" name="Google Shape;1540;p24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4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4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4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4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4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4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4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4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4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4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4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4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4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4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4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4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4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4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4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4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4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4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4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4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4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4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4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4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4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4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24"/>
          <p:cNvGrpSpPr/>
          <p:nvPr/>
        </p:nvGrpSpPr>
        <p:grpSpPr>
          <a:xfrm rot="10800000">
            <a:off x="715260" y="534993"/>
            <a:ext cx="7713634" cy="847128"/>
            <a:chOff x="715180" y="328343"/>
            <a:chExt cx="7713634" cy="847128"/>
          </a:xfrm>
        </p:grpSpPr>
        <p:sp>
          <p:nvSpPr>
            <p:cNvPr id="1601" name="Google Shape;1601;p24"/>
            <p:cNvSpPr/>
            <p:nvPr/>
          </p:nvSpPr>
          <p:spPr>
            <a:xfrm rot="5400000">
              <a:off x="1332674" y="-41890"/>
              <a:ext cx="132579" cy="1009634"/>
            </a:xfrm>
            <a:custGeom>
              <a:avLst/>
              <a:gdLst/>
              <a:ahLst/>
              <a:cxnLst/>
              <a:rect l="l" t="t" r="r" b="b"/>
              <a:pathLst>
                <a:path w="2215" h="16868" extrusionOk="0">
                  <a:moveTo>
                    <a:pt x="1" y="0"/>
                  </a:moveTo>
                  <a:lnTo>
                    <a:pt x="1" y="16868"/>
                  </a:lnTo>
                  <a:lnTo>
                    <a:pt x="2215" y="16868"/>
                  </a:lnTo>
                  <a:lnTo>
                    <a:pt x="2215" y="2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2" name="Google Shape;1602;p24"/>
            <p:cNvGrpSpPr/>
            <p:nvPr/>
          </p:nvGrpSpPr>
          <p:grpSpPr>
            <a:xfrm>
              <a:off x="752051" y="436261"/>
              <a:ext cx="7676763" cy="700962"/>
              <a:chOff x="752051" y="436261"/>
              <a:chExt cx="7676763" cy="700962"/>
            </a:xfrm>
          </p:grpSpPr>
          <p:sp>
            <p:nvSpPr>
              <p:cNvPr id="1603" name="Google Shape;1603;p24"/>
              <p:cNvSpPr/>
              <p:nvPr/>
            </p:nvSpPr>
            <p:spPr>
              <a:xfrm rot="5400000">
                <a:off x="7048886" y="-137539"/>
                <a:ext cx="207757" cy="2073976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650" extrusionOk="0">
                    <a:moveTo>
                      <a:pt x="1" y="1"/>
                    </a:moveTo>
                    <a:lnTo>
                      <a:pt x="1" y="31203"/>
                    </a:lnTo>
                    <a:lnTo>
                      <a:pt x="3470" y="34650"/>
                    </a:lnTo>
                    <a:lnTo>
                      <a:pt x="34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4"/>
              <p:cNvSpPr/>
              <p:nvPr/>
            </p:nvSpPr>
            <p:spPr>
              <a:xfrm rot="5400000">
                <a:off x="4390247" y="-832934"/>
                <a:ext cx="206380" cy="349619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58411" extrusionOk="0">
                    <a:moveTo>
                      <a:pt x="1" y="1"/>
                    </a:moveTo>
                    <a:lnTo>
                      <a:pt x="1" y="58411"/>
                    </a:lnTo>
                    <a:lnTo>
                      <a:pt x="3447" y="58411"/>
                    </a:lnTo>
                    <a:lnTo>
                      <a:pt x="3447" y="34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4"/>
              <p:cNvSpPr/>
              <p:nvPr/>
            </p:nvSpPr>
            <p:spPr>
              <a:xfrm rot="5400000">
                <a:off x="5272091" y="-546707"/>
                <a:ext cx="207757" cy="239228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9968" extrusionOk="0">
                    <a:moveTo>
                      <a:pt x="1" y="0"/>
                    </a:moveTo>
                    <a:lnTo>
                      <a:pt x="1" y="39967"/>
                    </a:lnTo>
                    <a:lnTo>
                      <a:pt x="3470" y="39967"/>
                    </a:lnTo>
                    <a:lnTo>
                      <a:pt x="3470" y="34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4"/>
              <p:cNvSpPr/>
              <p:nvPr/>
            </p:nvSpPr>
            <p:spPr>
              <a:xfrm rot="5400000">
                <a:off x="6764036" y="230689"/>
                <a:ext cx="206320" cy="67492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1276" extrusionOk="0">
                    <a:moveTo>
                      <a:pt x="0" y="0"/>
                    </a:moveTo>
                    <a:lnTo>
                      <a:pt x="0" y="7829"/>
                    </a:lnTo>
                    <a:lnTo>
                      <a:pt x="3447" y="1127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4"/>
              <p:cNvSpPr/>
              <p:nvPr/>
            </p:nvSpPr>
            <p:spPr>
              <a:xfrm rot="5400000">
                <a:off x="3036327" y="-1699096"/>
                <a:ext cx="30107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0" y="0"/>
                    </a:moveTo>
                    <a:lnTo>
                      <a:pt x="0" y="73771"/>
                    </a:lnTo>
                    <a:lnTo>
                      <a:pt x="503" y="7377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4"/>
              <p:cNvSpPr/>
              <p:nvPr/>
            </p:nvSpPr>
            <p:spPr>
              <a:xfrm rot="5400000">
                <a:off x="2990568" y="-162191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4"/>
              <p:cNvSpPr/>
              <p:nvPr/>
            </p:nvSpPr>
            <p:spPr>
              <a:xfrm rot="5400000">
                <a:off x="2309478" y="-509148"/>
                <a:ext cx="30167" cy="234176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4"/>
              <p:cNvSpPr/>
              <p:nvPr/>
            </p:nvSpPr>
            <p:spPr>
              <a:xfrm rot="5400000">
                <a:off x="2944120" y="-146886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0" y="0"/>
                    </a:moveTo>
                    <a:lnTo>
                      <a:pt x="0" y="73749"/>
                    </a:lnTo>
                    <a:lnTo>
                      <a:pt x="502" y="7374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4"/>
              <p:cNvSpPr/>
              <p:nvPr/>
            </p:nvSpPr>
            <p:spPr>
              <a:xfrm rot="5400000">
                <a:off x="3219423" y="-1391680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0" y="1"/>
                    </a:moveTo>
                    <a:lnTo>
                      <a:pt x="0" y="73749"/>
                    </a:lnTo>
                    <a:lnTo>
                      <a:pt x="525" y="73749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4"/>
              <p:cNvSpPr/>
              <p:nvPr/>
            </p:nvSpPr>
            <p:spPr>
              <a:xfrm rot="5400000">
                <a:off x="3134040" y="-1315874"/>
                <a:ext cx="31484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26" y="73772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4"/>
              <p:cNvSpPr/>
              <p:nvPr/>
            </p:nvSpPr>
            <p:spPr>
              <a:xfrm rot="5400000">
                <a:off x="2943432" y="-1238691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26" y="7374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4"/>
              <p:cNvSpPr/>
              <p:nvPr/>
            </p:nvSpPr>
            <p:spPr>
              <a:xfrm rot="5400000">
                <a:off x="3067062" y="-1161508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8"/>
                    </a:lnTo>
                    <a:lnTo>
                      <a:pt x="503" y="7374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4"/>
              <p:cNvSpPr/>
              <p:nvPr/>
            </p:nvSpPr>
            <p:spPr>
              <a:xfrm rot="5400000">
                <a:off x="2944090" y="-1084983"/>
                <a:ext cx="3016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4"/>
              <p:cNvSpPr/>
              <p:nvPr/>
            </p:nvSpPr>
            <p:spPr>
              <a:xfrm rot="5400000">
                <a:off x="8075579" y="210159"/>
                <a:ext cx="17837" cy="68863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1505" extrusionOk="0">
                    <a:moveTo>
                      <a:pt x="1" y="1"/>
                    </a:moveTo>
                    <a:lnTo>
                      <a:pt x="1" y="11504"/>
                    </a:lnTo>
                    <a:lnTo>
                      <a:pt x="298" y="11504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4"/>
              <p:cNvSpPr/>
              <p:nvPr/>
            </p:nvSpPr>
            <p:spPr>
              <a:xfrm rot="5400000">
                <a:off x="7239495" y="-579478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4"/>
              <p:cNvSpPr/>
              <p:nvPr/>
            </p:nvSpPr>
            <p:spPr>
              <a:xfrm rot="5400000">
                <a:off x="7102187" y="-671714"/>
                <a:ext cx="17777" cy="263547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4031" extrusionOk="0">
                    <a:moveTo>
                      <a:pt x="0" y="1"/>
                    </a:moveTo>
                    <a:lnTo>
                      <a:pt x="0" y="44030"/>
                    </a:lnTo>
                    <a:lnTo>
                      <a:pt x="297" y="4403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4"/>
              <p:cNvSpPr/>
              <p:nvPr/>
            </p:nvSpPr>
            <p:spPr>
              <a:xfrm rot="5400000">
                <a:off x="7145223" y="-582231"/>
                <a:ext cx="17777" cy="254940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2593" extrusionOk="0">
                    <a:moveTo>
                      <a:pt x="0" y="1"/>
                    </a:moveTo>
                    <a:lnTo>
                      <a:pt x="0" y="42593"/>
                    </a:lnTo>
                    <a:lnTo>
                      <a:pt x="297" y="4259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4"/>
              <p:cNvSpPr/>
              <p:nvPr/>
            </p:nvSpPr>
            <p:spPr>
              <a:xfrm rot="5400000">
                <a:off x="7239495" y="-441512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4"/>
              <p:cNvSpPr/>
              <p:nvPr/>
            </p:nvSpPr>
            <p:spPr>
              <a:xfrm rot="5400000">
                <a:off x="7178652" y="-457224"/>
                <a:ext cx="17837" cy="248248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1475" extrusionOk="0">
                    <a:moveTo>
                      <a:pt x="0" y="1"/>
                    </a:moveTo>
                    <a:lnTo>
                      <a:pt x="0" y="41474"/>
                    </a:lnTo>
                    <a:lnTo>
                      <a:pt x="297" y="41474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4"/>
              <p:cNvSpPr/>
              <p:nvPr/>
            </p:nvSpPr>
            <p:spPr>
              <a:xfrm rot="5400000">
                <a:off x="7240153" y="-349276"/>
                <a:ext cx="17837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20" extrusionOk="0">
                    <a:moveTo>
                      <a:pt x="1" y="1"/>
                    </a:moveTo>
                    <a:lnTo>
                      <a:pt x="1" y="39420"/>
                    </a:lnTo>
                    <a:lnTo>
                      <a:pt x="297" y="3942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4"/>
              <p:cNvSpPr/>
              <p:nvPr/>
            </p:nvSpPr>
            <p:spPr>
              <a:xfrm rot="5400000">
                <a:off x="1354551" y="-2296"/>
                <a:ext cx="132579" cy="100969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6869" extrusionOk="0">
                    <a:moveTo>
                      <a:pt x="1" y="1"/>
                    </a:moveTo>
                    <a:lnTo>
                      <a:pt x="1" y="16869"/>
                    </a:lnTo>
                    <a:lnTo>
                      <a:pt x="2215" y="16869"/>
                    </a:lnTo>
                    <a:lnTo>
                      <a:pt x="2215" y="22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4" name="Google Shape;1624;p24"/>
            <p:cNvSpPr/>
            <p:nvPr/>
          </p:nvSpPr>
          <p:spPr>
            <a:xfrm rot="5400000">
              <a:off x="7129481" y="-55567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4"/>
            <p:cNvSpPr/>
            <p:nvPr/>
          </p:nvSpPr>
          <p:spPr>
            <a:xfrm rot="5400000">
              <a:off x="7178652" y="-104738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4"/>
            <p:cNvSpPr/>
            <p:nvPr/>
          </p:nvSpPr>
          <p:spPr>
            <a:xfrm rot="5400000">
              <a:off x="4469525" y="-750962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4"/>
            <p:cNvSpPr/>
            <p:nvPr/>
          </p:nvSpPr>
          <p:spPr>
            <a:xfrm rot="5400000">
              <a:off x="4518636" y="-800133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4"/>
            <p:cNvSpPr/>
            <p:nvPr/>
          </p:nvSpPr>
          <p:spPr>
            <a:xfrm rot="5400000">
              <a:off x="5353434" y="-465424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4"/>
            <p:cNvSpPr/>
            <p:nvPr/>
          </p:nvSpPr>
          <p:spPr>
            <a:xfrm rot="5400000">
              <a:off x="5401916" y="-515283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4"/>
            <p:cNvSpPr/>
            <p:nvPr/>
          </p:nvSpPr>
          <p:spPr>
            <a:xfrm rot="5400000">
              <a:off x="6842566" y="311973"/>
              <a:ext cx="207757" cy="674925"/>
            </a:xfrm>
            <a:custGeom>
              <a:avLst/>
              <a:gdLst/>
              <a:ahLst/>
              <a:cxnLst/>
              <a:rect l="l" t="t" r="r" b="b"/>
              <a:pathLst>
                <a:path w="3471" h="11276" extrusionOk="0">
                  <a:moveTo>
                    <a:pt x="1" y="0"/>
                  </a:moveTo>
                  <a:lnTo>
                    <a:pt x="1" y="7829"/>
                  </a:lnTo>
                  <a:lnTo>
                    <a:pt x="3470" y="11276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4"/>
            <p:cNvSpPr/>
            <p:nvPr/>
          </p:nvSpPr>
          <p:spPr>
            <a:xfrm rot="5400000">
              <a:off x="5731209" y="-136850"/>
              <a:ext cx="206320" cy="1235108"/>
            </a:xfrm>
            <a:custGeom>
              <a:avLst/>
              <a:gdLst/>
              <a:ahLst/>
              <a:cxnLst/>
              <a:rect l="l" t="t" r="r" b="b"/>
              <a:pathLst>
                <a:path w="3447" h="20635" extrusionOk="0">
                  <a:moveTo>
                    <a:pt x="0" y="1"/>
                  </a:moveTo>
                  <a:lnTo>
                    <a:pt x="0" y="20635"/>
                  </a:lnTo>
                  <a:lnTo>
                    <a:pt x="3447" y="20635"/>
                  </a:lnTo>
                  <a:lnTo>
                    <a:pt x="3447" y="3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4"/>
            <p:cNvSpPr/>
            <p:nvPr/>
          </p:nvSpPr>
          <p:spPr>
            <a:xfrm rot="5400000">
              <a:off x="3028815" y="-1660160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4"/>
            <p:cNvSpPr/>
            <p:nvPr/>
          </p:nvSpPr>
          <p:spPr>
            <a:xfrm rot="5400000">
              <a:off x="2983056" y="-158435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4"/>
            <p:cNvSpPr/>
            <p:nvPr/>
          </p:nvSpPr>
          <p:spPr>
            <a:xfrm rot="5400000">
              <a:off x="2301966" y="-471589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4"/>
            <p:cNvSpPr/>
            <p:nvPr/>
          </p:nvSpPr>
          <p:spPr>
            <a:xfrm rot="5400000">
              <a:off x="2935920" y="-143061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4"/>
            <p:cNvSpPr/>
            <p:nvPr/>
          </p:nvSpPr>
          <p:spPr>
            <a:xfrm rot="5400000">
              <a:off x="3211912" y="-135412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4"/>
            <p:cNvSpPr/>
            <p:nvPr/>
          </p:nvSpPr>
          <p:spPr>
            <a:xfrm rot="5400000">
              <a:off x="3125840" y="-127762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4"/>
            <p:cNvSpPr/>
            <p:nvPr/>
          </p:nvSpPr>
          <p:spPr>
            <a:xfrm rot="5400000">
              <a:off x="2935920" y="-120113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4"/>
            <p:cNvSpPr/>
            <p:nvPr/>
          </p:nvSpPr>
          <p:spPr>
            <a:xfrm rot="5400000">
              <a:off x="3059521" y="-1123919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4"/>
            <p:cNvSpPr/>
            <p:nvPr/>
          </p:nvSpPr>
          <p:spPr>
            <a:xfrm rot="5400000">
              <a:off x="2936609" y="-104739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4"/>
            <p:cNvSpPr/>
            <p:nvPr/>
          </p:nvSpPr>
          <p:spPr>
            <a:xfrm rot="5400000">
              <a:off x="8078991" y="23679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4"/>
            <p:cNvSpPr/>
            <p:nvPr/>
          </p:nvSpPr>
          <p:spPr>
            <a:xfrm rot="5400000">
              <a:off x="7243595" y="-552154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4"/>
            <p:cNvSpPr/>
            <p:nvPr/>
          </p:nvSpPr>
          <p:spPr>
            <a:xfrm rot="5400000">
              <a:off x="7106287" y="-644391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4"/>
            <p:cNvSpPr/>
            <p:nvPr/>
          </p:nvSpPr>
          <p:spPr>
            <a:xfrm rot="5400000">
              <a:off x="7243595" y="-414188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4"/>
            <p:cNvSpPr/>
            <p:nvPr/>
          </p:nvSpPr>
          <p:spPr>
            <a:xfrm rot="5400000">
              <a:off x="7182752" y="-429900"/>
              <a:ext cx="17837" cy="2474286"/>
            </a:xfrm>
            <a:custGeom>
              <a:avLst/>
              <a:gdLst/>
              <a:ahLst/>
              <a:cxnLst/>
              <a:rect l="l" t="t" r="r" b="b"/>
              <a:pathLst>
                <a:path w="298" h="41338" extrusionOk="0">
                  <a:moveTo>
                    <a:pt x="0" y="1"/>
                  </a:moveTo>
                  <a:lnTo>
                    <a:pt x="0" y="41337"/>
                  </a:lnTo>
                  <a:lnTo>
                    <a:pt x="297" y="413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4"/>
            <p:cNvSpPr/>
            <p:nvPr/>
          </p:nvSpPr>
          <p:spPr>
            <a:xfrm rot="5400000">
              <a:off x="7243565" y="-322640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4"/>
            <p:cNvSpPr/>
            <p:nvPr/>
          </p:nvSpPr>
          <p:spPr>
            <a:xfrm rot="5400000">
              <a:off x="6892425" y="263430"/>
              <a:ext cx="206380" cy="674985"/>
            </a:xfrm>
            <a:custGeom>
              <a:avLst/>
              <a:gdLst/>
              <a:ahLst/>
              <a:cxnLst/>
              <a:rect l="l" t="t" r="r" b="b"/>
              <a:pathLst>
                <a:path w="3448" h="11277" extrusionOk="0">
                  <a:moveTo>
                    <a:pt x="1" y="0"/>
                  </a:moveTo>
                  <a:lnTo>
                    <a:pt x="1" y="7829"/>
                  </a:lnTo>
                  <a:lnTo>
                    <a:pt x="3448" y="1127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4"/>
            <p:cNvSpPr/>
            <p:nvPr/>
          </p:nvSpPr>
          <p:spPr>
            <a:xfrm rot="5400000">
              <a:off x="5779003" y="-186021"/>
              <a:ext cx="206380" cy="1235108"/>
            </a:xfrm>
            <a:custGeom>
              <a:avLst/>
              <a:gdLst/>
              <a:ahLst/>
              <a:cxnLst/>
              <a:rect l="l" t="t" r="r" b="b"/>
              <a:pathLst>
                <a:path w="3448" h="20635" extrusionOk="0">
                  <a:moveTo>
                    <a:pt x="1" y="1"/>
                  </a:moveTo>
                  <a:lnTo>
                    <a:pt x="1" y="20635"/>
                  </a:lnTo>
                  <a:lnTo>
                    <a:pt x="3447" y="20635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4"/>
            <p:cNvSpPr/>
            <p:nvPr/>
          </p:nvSpPr>
          <p:spPr>
            <a:xfrm rot="5400000">
              <a:off x="2999456" y="-1675872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4"/>
            <p:cNvSpPr/>
            <p:nvPr/>
          </p:nvSpPr>
          <p:spPr>
            <a:xfrm rot="5400000">
              <a:off x="2953697" y="-159868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4"/>
            <p:cNvSpPr/>
            <p:nvPr/>
          </p:nvSpPr>
          <p:spPr>
            <a:xfrm rot="5400000">
              <a:off x="2272607" y="-485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4"/>
            <p:cNvSpPr/>
            <p:nvPr/>
          </p:nvSpPr>
          <p:spPr>
            <a:xfrm rot="5400000">
              <a:off x="2907938" y="-144632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4"/>
            <p:cNvSpPr/>
            <p:nvPr/>
          </p:nvSpPr>
          <p:spPr>
            <a:xfrm rot="5400000">
              <a:off x="3183870" y="-136983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4"/>
            <p:cNvSpPr/>
            <p:nvPr/>
          </p:nvSpPr>
          <p:spPr>
            <a:xfrm rot="5400000">
              <a:off x="3097110" y="-1292650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4"/>
            <p:cNvSpPr/>
            <p:nvPr/>
          </p:nvSpPr>
          <p:spPr>
            <a:xfrm rot="5400000">
              <a:off x="2907250" y="-121615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4"/>
            <p:cNvSpPr/>
            <p:nvPr/>
          </p:nvSpPr>
          <p:spPr>
            <a:xfrm rot="5400000">
              <a:off x="3029503" y="-1138973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4"/>
            <p:cNvSpPr/>
            <p:nvPr/>
          </p:nvSpPr>
          <p:spPr>
            <a:xfrm rot="5400000">
              <a:off x="2907250" y="-106310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4"/>
            <p:cNvSpPr/>
            <p:nvPr/>
          </p:nvSpPr>
          <p:spPr>
            <a:xfrm rot="5400000">
              <a:off x="7148635" y="-555596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4"/>
            <p:cNvSpPr/>
            <p:nvPr/>
          </p:nvSpPr>
          <p:spPr>
            <a:xfrm rot="5400000">
              <a:off x="8094045" y="24227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4"/>
            <p:cNvSpPr/>
            <p:nvPr/>
          </p:nvSpPr>
          <p:spPr>
            <a:xfrm rot="5400000">
              <a:off x="7257930" y="-547396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4"/>
            <p:cNvSpPr/>
            <p:nvPr/>
          </p:nvSpPr>
          <p:spPr>
            <a:xfrm rot="5400000">
              <a:off x="7119934" y="-638944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4"/>
            <p:cNvSpPr/>
            <p:nvPr/>
          </p:nvSpPr>
          <p:spPr>
            <a:xfrm rot="5400000">
              <a:off x="7163628" y="-550119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4"/>
            <p:cNvSpPr/>
            <p:nvPr/>
          </p:nvSpPr>
          <p:spPr>
            <a:xfrm rot="5400000">
              <a:off x="7257900" y="-40940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4"/>
            <p:cNvSpPr/>
            <p:nvPr/>
          </p:nvSpPr>
          <p:spPr>
            <a:xfrm rot="5400000">
              <a:off x="7197117" y="-425112"/>
              <a:ext cx="17837" cy="2445556"/>
            </a:xfrm>
            <a:custGeom>
              <a:avLst/>
              <a:gdLst/>
              <a:ahLst/>
              <a:cxnLst/>
              <a:rect l="l" t="t" r="r" b="b"/>
              <a:pathLst>
                <a:path w="298" h="40858" extrusionOk="0">
                  <a:moveTo>
                    <a:pt x="1" y="1"/>
                  </a:moveTo>
                  <a:lnTo>
                    <a:pt x="1" y="40858"/>
                  </a:lnTo>
                  <a:lnTo>
                    <a:pt x="297" y="4085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4"/>
            <p:cNvSpPr/>
            <p:nvPr/>
          </p:nvSpPr>
          <p:spPr>
            <a:xfrm rot="5400000">
              <a:off x="7258588" y="-317193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24"/>
          <p:cNvGrpSpPr/>
          <p:nvPr/>
        </p:nvGrpSpPr>
        <p:grpSpPr>
          <a:xfrm rot="10800000" flipH="1">
            <a:off x="2688974" y="4199500"/>
            <a:ext cx="5739924" cy="408901"/>
            <a:chOff x="2688900" y="535000"/>
            <a:chExt cx="5739924" cy="408901"/>
          </a:xfrm>
        </p:grpSpPr>
        <p:sp>
          <p:nvSpPr>
            <p:cNvPr id="1667" name="Google Shape;1667;p24"/>
            <p:cNvSpPr/>
            <p:nvPr/>
          </p:nvSpPr>
          <p:spPr>
            <a:xfrm flipH="1">
              <a:off x="4727700" y="535000"/>
              <a:ext cx="834000" cy="2646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4"/>
            <p:cNvSpPr/>
            <p:nvPr/>
          </p:nvSpPr>
          <p:spPr>
            <a:xfrm flipH="1">
              <a:off x="4727700" y="886225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4"/>
            <p:cNvSpPr/>
            <p:nvPr/>
          </p:nvSpPr>
          <p:spPr>
            <a:xfrm flipH="1">
              <a:off x="3097200" y="535000"/>
              <a:ext cx="15696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4"/>
            <p:cNvSpPr/>
            <p:nvPr/>
          </p:nvSpPr>
          <p:spPr>
            <a:xfrm flipH="1">
              <a:off x="3097200" y="742700"/>
              <a:ext cx="15696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4"/>
            <p:cNvSpPr/>
            <p:nvPr/>
          </p:nvSpPr>
          <p:spPr>
            <a:xfrm flipH="1">
              <a:off x="2688900" y="535000"/>
              <a:ext cx="3474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4"/>
            <p:cNvSpPr/>
            <p:nvPr/>
          </p:nvSpPr>
          <p:spPr>
            <a:xfrm rot="-5400000">
              <a:off x="7159077" y="-443722"/>
              <a:ext cx="30911" cy="2508583"/>
            </a:xfrm>
            <a:custGeom>
              <a:avLst/>
              <a:gdLst/>
              <a:ahLst/>
              <a:cxnLst/>
              <a:rect l="l" t="t" r="r" b="b"/>
              <a:pathLst>
                <a:path w="503" h="70759" extrusionOk="0">
                  <a:moveTo>
                    <a:pt x="0" y="1"/>
                  </a:moveTo>
                  <a:lnTo>
                    <a:pt x="0" y="70759"/>
                  </a:lnTo>
                  <a:lnTo>
                    <a:pt x="502" y="70759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4"/>
            <p:cNvSpPr/>
            <p:nvPr/>
          </p:nvSpPr>
          <p:spPr>
            <a:xfrm rot="-5400000">
              <a:off x="7105668" y="-575668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4"/>
            <p:cNvSpPr/>
            <p:nvPr/>
          </p:nvSpPr>
          <p:spPr>
            <a:xfrm rot="-5400000">
              <a:off x="7106076" y="-653796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4"/>
            <p:cNvSpPr/>
            <p:nvPr/>
          </p:nvSpPr>
          <p:spPr>
            <a:xfrm rot="-5400000">
              <a:off x="7718733" y="-119676"/>
              <a:ext cx="32324" cy="1387859"/>
            </a:xfrm>
            <a:custGeom>
              <a:avLst/>
              <a:gdLst/>
              <a:ahLst/>
              <a:cxnLst/>
              <a:rect l="l" t="t" r="r" b="b"/>
              <a:pathLst>
                <a:path w="526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26" y="3914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4"/>
            <p:cNvSpPr/>
            <p:nvPr/>
          </p:nvSpPr>
          <p:spPr>
            <a:xfrm rot="-5400000">
              <a:off x="7159485" y="-482583"/>
              <a:ext cx="30911" cy="2507768"/>
            </a:xfrm>
            <a:custGeom>
              <a:avLst/>
              <a:gdLst/>
              <a:ahLst/>
              <a:cxnLst/>
              <a:rect l="l" t="t" r="r" b="b"/>
              <a:pathLst>
                <a:path w="503" h="70736" extrusionOk="0">
                  <a:moveTo>
                    <a:pt x="0" y="1"/>
                  </a:moveTo>
                  <a:lnTo>
                    <a:pt x="0" y="70736"/>
                  </a:lnTo>
                  <a:lnTo>
                    <a:pt x="503" y="7073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4"/>
            <p:cNvSpPr/>
            <p:nvPr/>
          </p:nvSpPr>
          <p:spPr>
            <a:xfrm rot="-5400000">
              <a:off x="7106076" y="-614528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4"/>
            <p:cNvSpPr/>
            <p:nvPr/>
          </p:nvSpPr>
          <p:spPr>
            <a:xfrm rot="-5400000">
              <a:off x="7105668" y="-693472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4"/>
            <p:cNvSpPr/>
            <p:nvPr/>
          </p:nvSpPr>
          <p:spPr>
            <a:xfrm rot="-5400000">
              <a:off x="7159060" y="-467583"/>
              <a:ext cx="30911" cy="2508619"/>
            </a:xfrm>
            <a:custGeom>
              <a:avLst/>
              <a:gdLst/>
              <a:ahLst/>
              <a:cxnLst/>
              <a:rect l="l" t="t" r="r" b="b"/>
              <a:pathLst>
                <a:path w="503" h="70760" extrusionOk="0">
                  <a:moveTo>
                    <a:pt x="0" y="1"/>
                  </a:moveTo>
                  <a:lnTo>
                    <a:pt x="0" y="70759"/>
                  </a:lnTo>
                  <a:lnTo>
                    <a:pt x="503" y="7075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4"/>
            <p:cNvSpPr/>
            <p:nvPr/>
          </p:nvSpPr>
          <p:spPr>
            <a:xfrm rot="-5400000">
              <a:off x="7105668" y="-599511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4"/>
            <p:cNvSpPr/>
            <p:nvPr/>
          </p:nvSpPr>
          <p:spPr>
            <a:xfrm rot="-5400000">
              <a:off x="7106058" y="-677658"/>
              <a:ext cx="30911" cy="2614622"/>
            </a:xfrm>
            <a:custGeom>
              <a:avLst/>
              <a:gdLst/>
              <a:ahLst/>
              <a:cxnLst/>
              <a:rect l="l" t="t" r="r" b="b"/>
              <a:pathLst>
                <a:path w="503" h="73750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4"/>
            <p:cNvSpPr/>
            <p:nvPr/>
          </p:nvSpPr>
          <p:spPr>
            <a:xfrm rot="-5400000">
              <a:off x="7719427" y="-142826"/>
              <a:ext cx="30972" cy="1387824"/>
            </a:xfrm>
            <a:custGeom>
              <a:avLst/>
              <a:gdLst/>
              <a:ahLst/>
              <a:cxnLst/>
              <a:rect l="l" t="t" r="r" b="b"/>
              <a:pathLst>
                <a:path w="504" h="39146" extrusionOk="0">
                  <a:moveTo>
                    <a:pt x="1" y="0"/>
                  </a:moveTo>
                  <a:lnTo>
                    <a:pt x="1" y="39145"/>
                  </a:lnTo>
                  <a:lnTo>
                    <a:pt x="503" y="3914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4"/>
            <p:cNvSpPr/>
            <p:nvPr/>
          </p:nvSpPr>
          <p:spPr>
            <a:xfrm rot="-5400000">
              <a:off x="5767051" y="671680"/>
              <a:ext cx="127760" cy="416682"/>
            </a:xfrm>
            <a:custGeom>
              <a:avLst/>
              <a:gdLst/>
              <a:ahLst/>
              <a:cxnLst/>
              <a:rect l="l" t="t" r="r" b="b"/>
              <a:pathLst>
                <a:path w="2079" h="6780" extrusionOk="0">
                  <a:moveTo>
                    <a:pt x="1" y="1"/>
                  </a:moveTo>
                  <a:lnTo>
                    <a:pt x="1" y="6780"/>
                  </a:lnTo>
                  <a:lnTo>
                    <a:pt x="2078" y="4703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4"/>
            <p:cNvSpPr/>
            <p:nvPr/>
          </p:nvSpPr>
          <p:spPr>
            <a:xfrm rot="-5400000">
              <a:off x="6728032" y="114785"/>
              <a:ext cx="127698" cy="1477192"/>
            </a:xfrm>
            <a:custGeom>
              <a:avLst/>
              <a:gdLst/>
              <a:ahLst/>
              <a:cxnLst/>
              <a:rect l="l" t="t" r="r" b="b"/>
              <a:pathLst>
                <a:path w="2078" h="24036" extrusionOk="0">
                  <a:moveTo>
                    <a:pt x="2078" y="0"/>
                  </a:moveTo>
                  <a:lnTo>
                    <a:pt x="1" y="2054"/>
                  </a:lnTo>
                  <a:lnTo>
                    <a:pt x="1" y="24035"/>
                  </a:lnTo>
                  <a:lnTo>
                    <a:pt x="2078" y="24035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4"/>
            <p:cNvSpPr/>
            <p:nvPr/>
          </p:nvSpPr>
          <p:spPr>
            <a:xfrm rot="-5400000">
              <a:off x="5807767" y="594525"/>
              <a:ext cx="127698" cy="416682"/>
            </a:xfrm>
            <a:custGeom>
              <a:avLst/>
              <a:gdLst/>
              <a:ahLst/>
              <a:cxnLst/>
              <a:rect l="l" t="t" r="r" b="b"/>
              <a:pathLst>
                <a:path w="2078" h="6780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4"/>
            <p:cNvSpPr/>
            <p:nvPr/>
          </p:nvSpPr>
          <p:spPr>
            <a:xfrm rot="-5400000">
              <a:off x="5781125" y="632350"/>
              <a:ext cx="127698" cy="416743"/>
            </a:xfrm>
            <a:custGeom>
              <a:avLst/>
              <a:gdLst/>
              <a:ahLst/>
              <a:cxnLst/>
              <a:rect l="l" t="t" r="r" b="b"/>
              <a:pathLst>
                <a:path w="2078" h="6781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7" name="Google Shape;1687;p24"/>
          <p:cNvSpPr txBox="1">
            <a:spLocks noGrp="1"/>
          </p:cNvSpPr>
          <p:nvPr>
            <p:ph type="title"/>
          </p:nvPr>
        </p:nvSpPr>
        <p:spPr>
          <a:xfrm>
            <a:off x="4572000" y="2094213"/>
            <a:ext cx="23385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8" name="Google Shape;1688;p24"/>
          <p:cNvSpPr txBox="1">
            <a:spLocks noGrp="1"/>
          </p:cNvSpPr>
          <p:nvPr>
            <p:ph type="title" idx="2" hasCustomPrompt="1"/>
          </p:nvPr>
        </p:nvSpPr>
        <p:spPr>
          <a:xfrm>
            <a:off x="6910500" y="2094213"/>
            <a:ext cx="1138500" cy="100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9" name="Google Shape;1689;p24"/>
          <p:cNvSpPr txBox="1">
            <a:spLocks noGrp="1"/>
          </p:cNvSpPr>
          <p:nvPr>
            <p:ph type="subTitle" idx="1"/>
          </p:nvPr>
        </p:nvSpPr>
        <p:spPr>
          <a:xfrm>
            <a:off x="4572000" y="3098613"/>
            <a:ext cx="3477000" cy="38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96" name="Google Shape;96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3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2553450" y="2233500"/>
            <a:ext cx="40371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516848"/>
            <a:ext cx="914400" cy="71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2553450" y="3237850"/>
            <a:ext cx="4037100" cy="388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>
            <a:off x="715152" y="2647639"/>
            <a:ext cx="1234743" cy="1960850"/>
            <a:chOff x="575350" y="755000"/>
            <a:chExt cx="2591275" cy="4115975"/>
          </a:xfrm>
        </p:grpSpPr>
        <p:sp>
          <p:nvSpPr>
            <p:cNvPr id="102" name="Google Shape;102;p3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7194152" y="534989"/>
            <a:ext cx="1234743" cy="1960850"/>
            <a:chOff x="575350" y="755000"/>
            <a:chExt cx="2591275" cy="4115975"/>
          </a:xfrm>
        </p:grpSpPr>
        <p:sp>
          <p:nvSpPr>
            <p:cNvPr id="163" name="Google Shape;163;p3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3"/>
          <p:cNvGrpSpPr/>
          <p:nvPr/>
        </p:nvGrpSpPr>
        <p:grpSpPr>
          <a:xfrm>
            <a:off x="715195" y="534991"/>
            <a:ext cx="5875525" cy="597113"/>
            <a:chOff x="715180" y="462882"/>
            <a:chExt cx="6180209" cy="597113"/>
          </a:xfrm>
        </p:grpSpPr>
        <p:sp>
          <p:nvSpPr>
            <p:cNvPr id="224" name="Google Shape;224;p3"/>
            <p:cNvSpPr/>
            <p:nvPr/>
          </p:nvSpPr>
          <p:spPr>
            <a:xfrm rot="5400000">
              <a:off x="3915628" y="-624623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 rot="5400000">
              <a:off x="4673212" y="-1584338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0" y="0"/>
                  </a:moveTo>
                  <a:lnTo>
                    <a:pt x="0" y="73749"/>
                  </a:lnTo>
                  <a:lnTo>
                    <a:pt x="502" y="7374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 rot="5400000">
              <a:off x="4672524" y="-1507155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0" y="1"/>
                  </a:moveTo>
                  <a:lnTo>
                    <a:pt x="0" y="73749"/>
                  </a:lnTo>
                  <a:lnTo>
                    <a:pt x="525" y="7374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 rot="5400000">
              <a:off x="4671836" y="-1431349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 rot="5400000">
              <a:off x="4672524" y="-1354166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 rot="5400000">
              <a:off x="4673212" y="-127698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8"/>
                  </a:lnTo>
                  <a:lnTo>
                    <a:pt x="503" y="7374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 rot="5400000">
              <a:off x="4673183" y="-1200458"/>
              <a:ext cx="30167" cy="4414246"/>
            </a:xfrm>
            <a:custGeom>
              <a:avLst/>
              <a:gdLst/>
              <a:ahLst/>
              <a:cxnLst/>
              <a:rect l="l" t="t" r="r" b="b"/>
              <a:pathLst>
                <a:path w="504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 rot="5400000">
              <a:off x="4672524" y="-1699829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 rot="5400000">
              <a:off x="3908116" y="-587064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 rot="5400000">
              <a:off x="4671836" y="-154609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 rot="5400000">
              <a:off x="4671836" y="-146959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 rot="5400000">
              <a:off x="4671836" y="-139310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 rot="5400000">
              <a:off x="4671836" y="-131660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 rot="5400000">
              <a:off x="4672494" y="-1239394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 rot="5400000">
              <a:off x="4672524" y="-1162869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 rot="5400000">
              <a:off x="4673212" y="-1714164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 rot="5400000">
              <a:off x="3878757" y="-601400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 rot="5400000">
              <a:off x="4672524" y="-156180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 rot="5400000">
              <a:off x="4672524" y="-148530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5400000">
              <a:off x="4671836" y="-1408125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 rot="5400000">
              <a:off x="4671836" y="-133163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 rot="5400000">
              <a:off x="4477691" y="-1254448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 rot="5400000">
              <a:off x="4671836" y="-117858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 rot="5400000">
              <a:off x="4390247" y="-948409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1"/>
                  </a:moveTo>
                  <a:lnTo>
                    <a:pt x="1" y="58411"/>
                  </a:lnTo>
                  <a:lnTo>
                    <a:pt x="3447" y="5841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 rot="5400000">
              <a:off x="5315159" y="-619098"/>
              <a:ext cx="121598" cy="2392285"/>
            </a:xfrm>
            <a:custGeom>
              <a:avLst/>
              <a:gdLst/>
              <a:ahLst/>
              <a:cxnLst/>
              <a:rect l="l" t="t" r="r" b="b"/>
              <a:pathLst>
                <a:path w="3471" h="39968" extrusionOk="0">
                  <a:moveTo>
                    <a:pt x="1" y="0"/>
                  </a:moveTo>
                  <a:lnTo>
                    <a:pt x="1" y="39967"/>
                  </a:lnTo>
                  <a:lnTo>
                    <a:pt x="3470" y="39967"/>
                  </a:lnTo>
                  <a:lnTo>
                    <a:pt x="3470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 rot="5400000">
              <a:off x="2309478" y="-624623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 rot="5400000">
              <a:off x="2944120" y="-1584338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0" y="0"/>
                  </a:moveTo>
                  <a:lnTo>
                    <a:pt x="0" y="73749"/>
                  </a:lnTo>
                  <a:lnTo>
                    <a:pt x="502" y="7374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 rot="5400000">
              <a:off x="3219423" y="-1507155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0" y="1"/>
                  </a:moveTo>
                  <a:lnTo>
                    <a:pt x="0" y="73749"/>
                  </a:lnTo>
                  <a:lnTo>
                    <a:pt x="525" y="7374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 rot="5400000">
              <a:off x="3134040" y="-1431349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 rot="5400000">
              <a:off x="2943432" y="-1354166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 rot="5400000">
              <a:off x="3067062" y="-127698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8"/>
                  </a:lnTo>
                  <a:lnTo>
                    <a:pt x="503" y="7374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 rot="5400000">
              <a:off x="2944090" y="-1200458"/>
              <a:ext cx="30167" cy="4414246"/>
            </a:xfrm>
            <a:custGeom>
              <a:avLst/>
              <a:gdLst/>
              <a:ahLst/>
              <a:cxnLst/>
              <a:rect l="l" t="t" r="r" b="b"/>
              <a:pathLst>
                <a:path w="504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 rot="5400000">
              <a:off x="4469525" y="-866437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 rot="5400000">
              <a:off x="4518636" y="-915608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 rot="5400000">
              <a:off x="5353434" y="-580899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 rot="5400000">
              <a:off x="5401916" y="-630758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 rot="5400000">
              <a:off x="2983056" y="-1699829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 rot="5400000">
              <a:off x="2301966" y="-587064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 rot="5400000">
              <a:off x="2935920" y="-154609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 rot="5400000">
              <a:off x="3211912" y="-146959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 rot="5400000">
              <a:off x="3125840" y="-139310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 rot="5400000">
              <a:off x="2935920" y="-131660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 rot="5400000">
              <a:off x="3059521" y="-1239394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 rot="5400000">
              <a:off x="2936609" y="-1162869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 rot="5400000">
              <a:off x="2953697" y="-1714164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 rot="5400000">
              <a:off x="2272607" y="-601400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 rot="5400000">
              <a:off x="2907938" y="-156180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 rot="5400000">
              <a:off x="3183870" y="-148530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 rot="5400000">
              <a:off x="3097110" y="-1408125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 rot="5400000">
              <a:off x="2907250" y="-133163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 rot="5400000">
              <a:off x="3029503" y="-1254448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 rot="5400000">
              <a:off x="2907250" y="-117858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2553396" y="4200275"/>
            <a:ext cx="5875358" cy="408300"/>
            <a:chOff x="3107500" y="4200275"/>
            <a:chExt cx="5321400" cy="408300"/>
          </a:xfrm>
        </p:grpSpPr>
        <p:sp>
          <p:nvSpPr>
            <p:cNvPr id="277" name="Google Shape;277;p3"/>
            <p:cNvSpPr/>
            <p:nvPr/>
          </p:nvSpPr>
          <p:spPr>
            <a:xfrm>
              <a:off x="3107500" y="4200275"/>
              <a:ext cx="1503000" cy="40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259513" y="4295825"/>
              <a:ext cx="1198975" cy="217200"/>
            </a:xfrm>
            <a:custGeom>
              <a:avLst/>
              <a:gdLst/>
              <a:ahLst/>
              <a:cxnLst/>
              <a:rect l="l" t="t" r="r" b="b"/>
              <a:pathLst>
                <a:path w="47959" h="8688" extrusionOk="0">
                  <a:moveTo>
                    <a:pt x="0" y="0"/>
                  </a:moveTo>
                  <a:lnTo>
                    <a:pt x="47959" y="0"/>
                  </a:lnTo>
                  <a:lnTo>
                    <a:pt x="44484" y="3475"/>
                  </a:lnTo>
                  <a:lnTo>
                    <a:pt x="44484" y="8688"/>
                  </a:lnTo>
                  <a:lnTo>
                    <a:pt x="3822" y="8688"/>
                  </a:lnTo>
                  <a:lnTo>
                    <a:pt x="3822" y="4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79" name="Google Shape;279;p3"/>
            <p:cNvSpPr/>
            <p:nvPr/>
          </p:nvSpPr>
          <p:spPr>
            <a:xfrm>
              <a:off x="3354575" y="4407975"/>
              <a:ext cx="1017300" cy="5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4671400" y="4200275"/>
              <a:ext cx="347400" cy="40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079700" y="4200275"/>
              <a:ext cx="834000" cy="408300"/>
            </a:xfrm>
            <a:prstGeom prst="snip1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5974600" y="4200275"/>
              <a:ext cx="834000" cy="264600"/>
            </a:xfrm>
            <a:prstGeom prst="snip1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974600" y="4551500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3"/>
            <p:cNvGrpSpPr/>
            <p:nvPr/>
          </p:nvGrpSpPr>
          <p:grpSpPr>
            <a:xfrm>
              <a:off x="6869500" y="4200275"/>
              <a:ext cx="1559400" cy="57000"/>
              <a:chOff x="4491825" y="4200275"/>
              <a:chExt cx="1559400" cy="57000"/>
            </a:xfrm>
          </p:grpSpPr>
          <p:sp>
            <p:nvSpPr>
              <p:cNvPr id="285" name="Google Shape;285;p3"/>
              <p:cNvSpPr/>
              <p:nvPr/>
            </p:nvSpPr>
            <p:spPr>
              <a:xfrm>
                <a:off x="4491825" y="42002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6" name="Google Shape;286;p3"/>
              <p:cNvCxnSpPr/>
              <p:nvPr/>
            </p:nvCxnSpPr>
            <p:spPr>
              <a:xfrm>
                <a:off x="4908825" y="42057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7" name="Google Shape;287;p3"/>
            <p:cNvGrpSpPr/>
            <p:nvPr/>
          </p:nvGrpSpPr>
          <p:grpSpPr>
            <a:xfrm>
              <a:off x="6869500" y="4407975"/>
              <a:ext cx="1559400" cy="57000"/>
              <a:chOff x="4491825" y="4407975"/>
              <a:chExt cx="1559400" cy="57000"/>
            </a:xfrm>
          </p:grpSpPr>
          <p:sp>
            <p:nvSpPr>
              <p:cNvPr id="288" name="Google Shape;288;p3"/>
              <p:cNvSpPr/>
              <p:nvPr/>
            </p:nvSpPr>
            <p:spPr>
              <a:xfrm>
                <a:off x="4491825" y="44079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9" name="Google Shape;289;p3"/>
              <p:cNvCxnSpPr/>
              <p:nvPr/>
            </p:nvCxnSpPr>
            <p:spPr>
              <a:xfrm>
                <a:off x="4908825" y="44134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1" name="Google Shape;1691;p2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692" name="Google Shape;1692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3" name="Google Shape;1693;p25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4" name="Google Shape;1694;p25"/>
          <p:cNvSpPr txBox="1">
            <a:spLocks noGrp="1"/>
          </p:cNvSpPr>
          <p:nvPr>
            <p:ph type="ctrTitle"/>
          </p:nvPr>
        </p:nvSpPr>
        <p:spPr>
          <a:xfrm>
            <a:off x="4918051" y="1139950"/>
            <a:ext cx="3072000" cy="13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95" name="Google Shape;1695;p25"/>
          <p:cNvSpPr txBox="1">
            <a:spLocks noGrp="1"/>
          </p:cNvSpPr>
          <p:nvPr>
            <p:ph type="subTitle" idx="1"/>
          </p:nvPr>
        </p:nvSpPr>
        <p:spPr>
          <a:xfrm>
            <a:off x="5141225" y="2571751"/>
            <a:ext cx="2848800" cy="11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6" name="Google Shape;1696;p25"/>
          <p:cNvSpPr txBox="1"/>
          <p:nvPr/>
        </p:nvSpPr>
        <p:spPr>
          <a:xfrm>
            <a:off x="5141225" y="3764275"/>
            <a:ext cx="2848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and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697" name="Google Shape;1697;p25"/>
          <p:cNvGrpSpPr/>
          <p:nvPr/>
        </p:nvGrpSpPr>
        <p:grpSpPr>
          <a:xfrm flipH="1">
            <a:off x="715257" y="212868"/>
            <a:ext cx="7713634" cy="847128"/>
            <a:chOff x="715180" y="328343"/>
            <a:chExt cx="7713634" cy="847128"/>
          </a:xfrm>
        </p:grpSpPr>
        <p:sp>
          <p:nvSpPr>
            <p:cNvPr id="1698" name="Google Shape;1698;p25"/>
            <p:cNvSpPr/>
            <p:nvPr/>
          </p:nvSpPr>
          <p:spPr>
            <a:xfrm rot="5400000">
              <a:off x="1332674" y="-41890"/>
              <a:ext cx="132579" cy="1009634"/>
            </a:xfrm>
            <a:custGeom>
              <a:avLst/>
              <a:gdLst/>
              <a:ahLst/>
              <a:cxnLst/>
              <a:rect l="l" t="t" r="r" b="b"/>
              <a:pathLst>
                <a:path w="2215" h="16868" extrusionOk="0">
                  <a:moveTo>
                    <a:pt x="1" y="0"/>
                  </a:moveTo>
                  <a:lnTo>
                    <a:pt x="1" y="16868"/>
                  </a:lnTo>
                  <a:lnTo>
                    <a:pt x="2215" y="16868"/>
                  </a:lnTo>
                  <a:lnTo>
                    <a:pt x="2215" y="2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9" name="Google Shape;1699;p25"/>
            <p:cNvGrpSpPr/>
            <p:nvPr/>
          </p:nvGrpSpPr>
          <p:grpSpPr>
            <a:xfrm>
              <a:off x="752051" y="436261"/>
              <a:ext cx="7676763" cy="700962"/>
              <a:chOff x="752051" y="436261"/>
              <a:chExt cx="7676763" cy="700962"/>
            </a:xfrm>
          </p:grpSpPr>
          <p:sp>
            <p:nvSpPr>
              <p:cNvPr id="1700" name="Google Shape;1700;p25"/>
              <p:cNvSpPr/>
              <p:nvPr/>
            </p:nvSpPr>
            <p:spPr>
              <a:xfrm rot="5400000">
                <a:off x="7048886" y="-137539"/>
                <a:ext cx="207757" cy="2073976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650" extrusionOk="0">
                    <a:moveTo>
                      <a:pt x="1" y="1"/>
                    </a:moveTo>
                    <a:lnTo>
                      <a:pt x="1" y="31203"/>
                    </a:lnTo>
                    <a:lnTo>
                      <a:pt x="3470" y="34650"/>
                    </a:lnTo>
                    <a:lnTo>
                      <a:pt x="34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5"/>
              <p:cNvSpPr/>
              <p:nvPr/>
            </p:nvSpPr>
            <p:spPr>
              <a:xfrm rot="5400000">
                <a:off x="4390247" y="-832934"/>
                <a:ext cx="206380" cy="349619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58411" extrusionOk="0">
                    <a:moveTo>
                      <a:pt x="1" y="1"/>
                    </a:moveTo>
                    <a:lnTo>
                      <a:pt x="1" y="58411"/>
                    </a:lnTo>
                    <a:lnTo>
                      <a:pt x="3447" y="58411"/>
                    </a:lnTo>
                    <a:lnTo>
                      <a:pt x="3447" y="34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5"/>
              <p:cNvSpPr/>
              <p:nvPr/>
            </p:nvSpPr>
            <p:spPr>
              <a:xfrm rot="5400000">
                <a:off x="5272091" y="-546707"/>
                <a:ext cx="207757" cy="239228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9968" extrusionOk="0">
                    <a:moveTo>
                      <a:pt x="1" y="0"/>
                    </a:moveTo>
                    <a:lnTo>
                      <a:pt x="1" y="39967"/>
                    </a:lnTo>
                    <a:lnTo>
                      <a:pt x="3470" y="39967"/>
                    </a:lnTo>
                    <a:lnTo>
                      <a:pt x="3470" y="34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5"/>
              <p:cNvSpPr/>
              <p:nvPr/>
            </p:nvSpPr>
            <p:spPr>
              <a:xfrm rot="5400000">
                <a:off x="6764036" y="230689"/>
                <a:ext cx="206320" cy="67492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1276" extrusionOk="0">
                    <a:moveTo>
                      <a:pt x="0" y="0"/>
                    </a:moveTo>
                    <a:lnTo>
                      <a:pt x="0" y="7829"/>
                    </a:lnTo>
                    <a:lnTo>
                      <a:pt x="3447" y="1127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5"/>
              <p:cNvSpPr/>
              <p:nvPr/>
            </p:nvSpPr>
            <p:spPr>
              <a:xfrm rot="5400000">
                <a:off x="3036327" y="-1699096"/>
                <a:ext cx="30107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0" y="0"/>
                    </a:moveTo>
                    <a:lnTo>
                      <a:pt x="0" y="73771"/>
                    </a:lnTo>
                    <a:lnTo>
                      <a:pt x="503" y="7377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5"/>
              <p:cNvSpPr/>
              <p:nvPr/>
            </p:nvSpPr>
            <p:spPr>
              <a:xfrm rot="5400000">
                <a:off x="2990568" y="-162191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5"/>
              <p:cNvSpPr/>
              <p:nvPr/>
            </p:nvSpPr>
            <p:spPr>
              <a:xfrm rot="5400000">
                <a:off x="2309478" y="-509148"/>
                <a:ext cx="30167" cy="234176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5"/>
              <p:cNvSpPr/>
              <p:nvPr/>
            </p:nvSpPr>
            <p:spPr>
              <a:xfrm rot="5400000">
                <a:off x="2944120" y="-146886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0" y="0"/>
                    </a:moveTo>
                    <a:lnTo>
                      <a:pt x="0" y="73749"/>
                    </a:lnTo>
                    <a:lnTo>
                      <a:pt x="502" y="7374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5"/>
              <p:cNvSpPr/>
              <p:nvPr/>
            </p:nvSpPr>
            <p:spPr>
              <a:xfrm rot="5400000">
                <a:off x="3219423" y="-1391680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0" y="1"/>
                    </a:moveTo>
                    <a:lnTo>
                      <a:pt x="0" y="73749"/>
                    </a:lnTo>
                    <a:lnTo>
                      <a:pt x="525" y="73749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5"/>
              <p:cNvSpPr/>
              <p:nvPr/>
            </p:nvSpPr>
            <p:spPr>
              <a:xfrm rot="5400000">
                <a:off x="3134040" y="-1315874"/>
                <a:ext cx="31484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26" y="73772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5"/>
              <p:cNvSpPr/>
              <p:nvPr/>
            </p:nvSpPr>
            <p:spPr>
              <a:xfrm rot="5400000">
                <a:off x="2943432" y="-1238691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26" y="7374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5"/>
              <p:cNvSpPr/>
              <p:nvPr/>
            </p:nvSpPr>
            <p:spPr>
              <a:xfrm rot="5400000">
                <a:off x="3067062" y="-1161508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8"/>
                    </a:lnTo>
                    <a:lnTo>
                      <a:pt x="503" y="7374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5"/>
              <p:cNvSpPr/>
              <p:nvPr/>
            </p:nvSpPr>
            <p:spPr>
              <a:xfrm rot="5400000">
                <a:off x="2944090" y="-1084983"/>
                <a:ext cx="3016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5"/>
              <p:cNvSpPr/>
              <p:nvPr/>
            </p:nvSpPr>
            <p:spPr>
              <a:xfrm rot="5400000">
                <a:off x="8075579" y="210159"/>
                <a:ext cx="17837" cy="68863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1505" extrusionOk="0">
                    <a:moveTo>
                      <a:pt x="1" y="1"/>
                    </a:moveTo>
                    <a:lnTo>
                      <a:pt x="1" y="11504"/>
                    </a:lnTo>
                    <a:lnTo>
                      <a:pt x="298" y="11504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5"/>
              <p:cNvSpPr/>
              <p:nvPr/>
            </p:nvSpPr>
            <p:spPr>
              <a:xfrm rot="5400000">
                <a:off x="7239495" y="-579478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5"/>
              <p:cNvSpPr/>
              <p:nvPr/>
            </p:nvSpPr>
            <p:spPr>
              <a:xfrm rot="5400000">
                <a:off x="7102187" y="-671714"/>
                <a:ext cx="17777" cy="263547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4031" extrusionOk="0">
                    <a:moveTo>
                      <a:pt x="0" y="1"/>
                    </a:moveTo>
                    <a:lnTo>
                      <a:pt x="0" y="44030"/>
                    </a:lnTo>
                    <a:lnTo>
                      <a:pt x="297" y="4403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5"/>
              <p:cNvSpPr/>
              <p:nvPr/>
            </p:nvSpPr>
            <p:spPr>
              <a:xfrm rot="5400000">
                <a:off x="7145223" y="-582231"/>
                <a:ext cx="17777" cy="254940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2593" extrusionOk="0">
                    <a:moveTo>
                      <a:pt x="0" y="1"/>
                    </a:moveTo>
                    <a:lnTo>
                      <a:pt x="0" y="42593"/>
                    </a:lnTo>
                    <a:lnTo>
                      <a:pt x="297" y="4259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5"/>
              <p:cNvSpPr/>
              <p:nvPr/>
            </p:nvSpPr>
            <p:spPr>
              <a:xfrm rot="5400000">
                <a:off x="7239495" y="-441512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5"/>
              <p:cNvSpPr/>
              <p:nvPr/>
            </p:nvSpPr>
            <p:spPr>
              <a:xfrm rot="5400000">
                <a:off x="7178652" y="-457224"/>
                <a:ext cx="17837" cy="248248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1475" extrusionOk="0">
                    <a:moveTo>
                      <a:pt x="0" y="1"/>
                    </a:moveTo>
                    <a:lnTo>
                      <a:pt x="0" y="41474"/>
                    </a:lnTo>
                    <a:lnTo>
                      <a:pt x="297" y="41474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5"/>
              <p:cNvSpPr/>
              <p:nvPr/>
            </p:nvSpPr>
            <p:spPr>
              <a:xfrm rot="5400000">
                <a:off x="7240153" y="-349276"/>
                <a:ext cx="17837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20" extrusionOk="0">
                    <a:moveTo>
                      <a:pt x="1" y="1"/>
                    </a:moveTo>
                    <a:lnTo>
                      <a:pt x="1" y="39420"/>
                    </a:lnTo>
                    <a:lnTo>
                      <a:pt x="297" y="3942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5"/>
              <p:cNvSpPr/>
              <p:nvPr/>
            </p:nvSpPr>
            <p:spPr>
              <a:xfrm rot="5400000">
                <a:off x="1354551" y="-2296"/>
                <a:ext cx="132579" cy="100969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6869" extrusionOk="0">
                    <a:moveTo>
                      <a:pt x="1" y="1"/>
                    </a:moveTo>
                    <a:lnTo>
                      <a:pt x="1" y="16869"/>
                    </a:lnTo>
                    <a:lnTo>
                      <a:pt x="2215" y="16869"/>
                    </a:lnTo>
                    <a:lnTo>
                      <a:pt x="2215" y="22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1" name="Google Shape;1721;p25"/>
            <p:cNvSpPr/>
            <p:nvPr/>
          </p:nvSpPr>
          <p:spPr>
            <a:xfrm rot="5400000">
              <a:off x="7129481" y="-55567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5"/>
            <p:cNvSpPr/>
            <p:nvPr/>
          </p:nvSpPr>
          <p:spPr>
            <a:xfrm rot="5400000">
              <a:off x="7178652" y="-104738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5"/>
            <p:cNvSpPr/>
            <p:nvPr/>
          </p:nvSpPr>
          <p:spPr>
            <a:xfrm rot="5400000">
              <a:off x="4469525" y="-750962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5"/>
            <p:cNvSpPr/>
            <p:nvPr/>
          </p:nvSpPr>
          <p:spPr>
            <a:xfrm rot="5400000">
              <a:off x="4518636" y="-800133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5"/>
            <p:cNvSpPr/>
            <p:nvPr/>
          </p:nvSpPr>
          <p:spPr>
            <a:xfrm rot="5400000">
              <a:off x="5353434" y="-465424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5"/>
            <p:cNvSpPr/>
            <p:nvPr/>
          </p:nvSpPr>
          <p:spPr>
            <a:xfrm rot="5400000">
              <a:off x="5401916" y="-515283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5"/>
            <p:cNvSpPr/>
            <p:nvPr/>
          </p:nvSpPr>
          <p:spPr>
            <a:xfrm rot="5400000">
              <a:off x="6842566" y="311973"/>
              <a:ext cx="207757" cy="674925"/>
            </a:xfrm>
            <a:custGeom>
              <a:avLst/>
              <a:gdLst/>
              <a:ahLst/>
              <a:cxnLst/>
              <a:rect l="l" t="t" r="r" b="b"/>
              <a:pathLst>
                <a:path w="3471" h="11276" extrusionOk="0">
                  <a:moveTo>
                    <a:pt x="1" y="0"/>
                  </a:moveTo>
                  <a:lnTo>
                    <a:pt x="1" y="7829"/>
                  </a:lnTo>
                  <a:lnTo>
                    <a:pt x="3470" y="11276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5"/>
            <p:cNvSpPr/>
            <p:nvPr/>
          </p:nvSpPr>
          <p:spPr>
            <a:xfrm rot="5400000">
              <a:off x="5731209" y="-136850"/>
              <a:ext cx="206320" cy="1235108"/>
            </a:xfrm>
            <a:custGeom>
              <a:avLst/>
              <a:gdLst/>
              <a:ahLst/>
              <a:cxnLst/>
              <a:rect l="l" t="t" r="r" b="b"/>
              <a:pathLst>
                <a:path w="3447" h="20635" extrusionOk="0">
                  <a:moveTo>
                    <a:pt x="0" y="1"/>
                  </a:moveTo>
                  <a:lnTo>
                    <a:pt x="0" y="20635"/>
                  </a:lnTo>
                  <a:lnTo>
                    <a:pt x="3447" y="20635"/>
                  </a:lnTo>
                  <a:lnTo>
                    <a:pt x="3447" y="3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5"/>
            <p:cNvSpPr/>
            <p:nvPr/>
          </p:nvSpPr>
          <p:spPr>
            <a:xfrm rot="5400000">
              <a:off x="3028815" y="-1660160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5"/>
            <p:cNvSpPr/>
            <p:nvPr/>
          </p:nvSpPr>
          <p:spPr>
            <a:xfrm rot="5400000">
              <a:off x="2983056" y="-158435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5"/>
            <p:cNvSpPr/>
            <p:nvPr/>
          </p:nvSpPr>
          <p:spPr>
            <a:xfrm rot="5400000">
              <a:off x="2301966" y="-471589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5"/>
            <p:cNvSpPr/>
            <p:nvPr/>
          </p:nvSpPr>
          <p:spPr>
            <a:xfrm rot="5400000">
              <a:off x="2935920" y="-143061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5"/>
            <p:cNvSpPr/>
            <p:nvPr/>
          </p:nvSpPr>
          <p:spPr>
            <a:xfrm rot="5400000">
              <a:off x="3211912" y="-135412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5"/>
            <p:cNvSpPr/>
            <p:nvPr/>
          </p:nvSpPr>
          <p:spPr>
            <a:xfrm rot="5400000">
              <a:off x="3125840" y="-127762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5"/>
            <p:cNvSpPr/>
            <p:nvPr/>
          </p:nvSpPr>
          <p:spPr>
            <a:xfrm rot="5400000">
              <a:off x="2935920" y="-120113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5"/>
            <p:cNvSpPr/>
            <p:nvPr/>
          </p:nvSpPr>
          <p:spPr>
            <a:xfrm rot="5400000">
              <a:off x="3059521" y="-1123919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5"/>
            <p:cNvSpPr/>
            <p:nvPr/>
          </p:nvSpPr>
          <p:spPr>
            <a:xfrm rot="5400000">
              <a:off x="2936609" y="-104739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5"/>
            <p:cNvSpPr/>
            <p:nvPr/>
          </p:nvSpPr>
          <p:spPr>
            <a:xfrm rot="5400000">
              <a:off x="8078991" y="23679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5"/>
            <p:cNvSpPr/>
            <p:nvPr/>
          </p:nvSpPr>
          <p:spPr>
            <a:xfrm rot="5400000">
              <a:off x="7243595" y="-552154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5"/>
            <p:cNvSpPr/>
            <p:nvPr/>
          </p:nvSpPr>
          <p:spPr>
            <a:xfrm rot="5400000">
              <a:off x="7106287" y="-644391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5"/>
            <p:cNvSpPr/>
            <p:nvPr/>
          </p:nvSpPr>
          <p:spPr>
            <a:xfrm rot="5400000">
              <a:off x="7243595" y="-414188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5"/>
            <p:cNvSpPr/>
            <p:nvPr/>
          </p:nvSpPr>
          <p:spPr>
            <a:xfrm rot="5400000">
              <a:off x="7182752" y="-429900"/>
              <a:ext cx="17837" cy="2474286"/>
            </a:xfrm>
            <a:custGeom>
              <a:avLst/>
              <a:gdLst/>
              <a:ahLst/>
              <a:cxnLst/>
              <a:rect l="l" t="t" r="r" b="b"/>
              <a:pathLst>
                <a:path w="298" h="41338" extrusionOk="0">
                  <a:moveTo>
                    <a:pt x="0" y="1"/>
                  </a:moveTo>
                  <a:lnTo>
                    <a:pt x="0" y="41337"/>
                  </a:lnTo>
                  <a:lnTo>
                    <a:pt x="297" y="413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5"/>
            <p:cNvSpPr/>
            <p:nvPr/>
          </p:nvSpPr>
          <p:spPr>
            <a:xfrm rot="5400000">
              <a:off x="7243565" y="-322640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5"/>
            <p:cNvSpPr/>
            <p:nvPr/>
          </p:nvSpPr>
          <p:spPr>
            <a:xfrm rot="5400000">
              <a:off x="6892425" y="263430"/>
              <a:ext cx="206380" cy="674985"/>
            </a:xfrm>
            <a:custGeom>
              <a:avLst/>
              <a:gdLst/>
              <a:ahLst/>
              <a:cxnLst/>
              <a:rect l="l" t="t" r="r" b="b"/>
              <a:pathLst>
                <a:path w="3448" h="11277" extrusionOk="0">
                  <a:moveTo>
                    <a:pt x="1" y="0"/>
                  </a:moveTo>
                  <a:lnTo>
                    <a:pt x="1" y="7829"/>
                  </a:lnTo>
                  <a:lnTo>
                    <a:pt x="3448" y="1127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5"/>
            <p:cNvSpPr/>
            <p:nvPr/>
          </p:nvSpPr>
          <p:spPr>
            <a:xfrm rot="5400000">
              <a:off x="5779003" y="-186021"/>
              <a:ext cx="206380" cy="1235108"/>
            </a:xfrm>
            <a:custGeom>
              <a:avLst/>
              <a:gdLst/>
              <a:ahLst/>
              <a:cxnLst/>
              <a:rect l="l" t="t" r="r" b="b"/>
              <a:pathLst>
                <a:path w="3448" h="20635" extrusionOk="0">
                  <a:moveTo>
                    <a:pt x="1" y="1"/>
                  </a:moveTo>
                  <a:lnTo>
                    <a:pt x="1" y="20635"/>
                  </a:lnTo>
                  <a:lnTo>
                    <a:pt x="3447" y="20635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5"/>
            <p:cNvSpPr/>
            <p:nvPr/>
          </p:nvSpPr>
          <p:spPr>
            <a:xfrm rot="5400000">
              <a:off x="2999456" y="-1675872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5"/>
            <p:cNvSpPr/>
            <p:nvPr/>
          </p:nvSpPr>
          <p:spPr>
            <a:xfrm rot="5400000">
              <a:off x="2953697" y="-159868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5"/>
            <p:cNvSpPr/>
            <p:nvPr/>
          </p:nvSpPr>
          <p:spPr>
            <a:xfrm rot="5400000">
              <a:off x="2272607" y="-485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5"/>
            <p:cNvSpPr/>
            <p:nvPr/>
          </p:nvSpPr>
          <p:spPr>
            <a:xfrm rot="5400000">
              <a:off x="2907938" y="-144632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5"/>
            <p:cNvSpPr/>
            <p:nvPr/>
          </p:nvSpPr>
          <p:spPr>
            <a:xfrm rot="5400000">
              <a:off x="3183870" y="-136983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5"/>
            <p:cNvSpPr/>
            <p:nvPr/>
          </p:nvSpPr>
          <p:spPr>
            <a:xfrm rot="5400000">
              <a:off x="3097110" y="-1292650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5"/>
            <p:cNvSpPr/>
            <p:nvPr/>
          </p:nvSpPr>
          <p:spPr>
            <a:xfrm rot="5400000">
              <a:off x="2907250" y="-121615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5"/>
            <p:cNvSpPr/>
            <p:nvPr/>
          </p:nvSpPr>
          <p:spPr>
            <a:xfrm rot="5400000">
              <a:off x="3029503" y="-1138973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5"/>
            <p:cNvSpPr/>
            <p:nvPr/>
          </p:nvSpPr>
          <p:spPr>
            <a:xfrm rot="5400000">
              <a:off x="2907250" y="-106310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5"/>
            <p:cNvSpPr/>
            <p:nvPr/>
          </p:nvSpPr>
          <p:spPr>
            <a:xfrm rot="5400000">
              <a:off x="7148635" y="-555596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5"/>
            <p:cNvSpPr/>
            <p:nvPr/>
          </p:nvSpPr>
          <p:spPr>
            <a:xfrm rot="5400000">
              <a:off x="8094045" y="24227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5"/>
            <p:cNvSpPr/>
            <p:nvPr/>
          </p:nvSpPr>
          <p:spPr>
            <a:xfrm rot="5400000">
              <a:off x="7257930" y="-547396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5"/>
            <p:cNvSpPr/>
            <p:nvPr/>
          </p:nvSpPr>
          <p:spPr>
            <a:xfrm rot="5400000">
              <a:off x="7119934" y="-638944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5"/>
            <p:cNvSpPr/>
            <p:nvPr/>
          </p:nvSpPr>
          <p:spPr>
            <a:xfrm rot="5400000">
              <a:off x="7163628" y="-550119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5"/>
            <p:cNvSpPr/>
            <p:nvPr/>
          </p:nvSpPr>
          <p:spPr>
            <a:xfrm rot="5400000">
              <a:off x="7257900" y="-40940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5"/>
            <p:cNvSpPr/>
            <p:nvPr/>
          </p:nvSpPr>
          <p:spPr>
            <a:xfrm rot="5400000">
              <a:off x="7197117" y="-425112"/>
              <a:ext cx="17837" cy="2445556"/>
            </a:xfrm>
            <a:custGeom>
              <a:avLst/>
              <a:gdLst/>
              <a:ahLst/>
              <a:cxnLst/>
              <a:rect l="l" t="t" r="r" b="b"/>
              <a:pathLst>
                <a:path w="298" h="40858" extrusionOk="0">
                  <a:moveTo>
                    <a:pt x="1" y="1"/>
                  </a:moveTo>
                  <a:lnTo>
                    <a:pt x="1" y="40858"/>
                  </a:lnTo>
                  <a:lnTo>
                    <a:pt x="297" y="4085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5"/>
            <p:cNvSpPr/>
            <p:nvPr/>
          </p:nvSpPr>
          <p:spPr>
            <a:xfrm rot="5400000">
              <a:off x="7258588" y="-317193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5" name="Google Shape;1815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816" name="Google Shape;1816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7" name="Google Shape;1817;p27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8" name="Google Shape;1818;p27"/>
          <p:cNvGrpSpPr/>
          <p:nvPr/>
        </p:nvGrpSpPr>
        <p:grpSpPr>
          <a:xfrm>
            <a:off x="715152" y="2647639"/>
            <a:ext cx="1234743" cy="1960850"/>
            <a:chOff x="575350" y="755000"/>
            <a:chExt cx="2591275" cy="4115975"/>
          </a:xfrm>
        </p:grpSpPr>
        <p:sp>
          <p:nvSpPr>
            <p:cNvPr id="1819" name="Google Shape;1819;p27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7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7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7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7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7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7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7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7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7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7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7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7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7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7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7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7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7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7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7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7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7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7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7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7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7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7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7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7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7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7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7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7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7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7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7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7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7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7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7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7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7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7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7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7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27"/>
          <p:cNvGrpSpPr/>
          <p:nvPr/>
        </p:nvGrpSpPr>
        <p:grpSpPr>
          <a:xfrm>
            <a:off x="7194152" y="534989"/>
            <a:ext cx="1234743" cy="1960850"/>
            <a:chOff x="575350" y="755000"/>
            <a:chExt cx="2591275" cy="4115975"/>
          </a:xfrm>
        </p:grpSpPr>
        <p:sp>
          <p:nvSpPr>
            <p:cNvPr id="1880" name="Google Shape;1880;p27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7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7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7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7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7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7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7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7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7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7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7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7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7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7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7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7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7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7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7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7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7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7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7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7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7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7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7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7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7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7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7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7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7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7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7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7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7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7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7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7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7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7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7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7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7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7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7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7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7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7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7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7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7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7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7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7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7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7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7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0" name="Google Shape;1940;p27"/>
          <p:cNvGrpSpPr/>
          <p:nvPr/>
        </p:nvGrpSpPr>
        <p:grpSpPr>
          <a:xfrm>
            <a:off x="715195" y="534991"/>
            <a:ext cx="5875525" cy="597113"/>
            <a:chOff x="715180" y="462882"/>
            <a:chExt cx="6180209" cy="597113"/>
          </a:xfrm>
        </p:grpSpPr>
        <p:sp>
          <p:nvSpPr>
            <p:cNvPr id="1941" name="Google Shape;1941;p27"/>
            <p:cNvSpPr/>
            <p:nvPr/>
          </p:nvSpPr>
          <p:spPr>
            <a:xfrm rot="5400000">
              <a:off x="3915628" y="-624623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7"/>
            <p:cNvSpPr/>
            <p:nvPr/>
          </p:nvSpPr>
          <p:spPr>
            <a:xfrm rot="5400000">
              <a:off x="4673212" y="-1584338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0" y="0"/>
                  </a:moveTo>
                  <a:lnTo>
                    <a:pt x="0" y="73749"/>
                  </a:lnTo>
                  <a:lnTo>
                    <a:pt x="502" y="7374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7"/>
            <p:cNvSpPr/>
            <p:nvPr/>
          </p:nvSpPr>
          <p:spPr>
            <a:xfrm rot="5400000">
              <a:off x="4672524" y="-1507155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0" y="1"/>
                  </a:moveTo>
                  <a:lnTo>
                    <a:pt x="0" y="73749"/>
                  </a:lnTo>
                  <a:lnTo>
                    <a:pt x="525" y="7374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7"/>
            <p:cNvSpPr/>
            <p:nvPr/>
          </p:nvSpPr>
          <p:spPr>
            <a:xfrm rot="5400000">
              <a:off x="4671836" y="-1431349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7"/>
            <p:cNvSpPr/>
            <p:nvPr/>
          </p:nvSpPr>
          <p:spPr>
            <a:xfrm rot="5400000">
              <a:off x="4672524" y="-1354166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7"/>
            <p:cNvSpPr/>
            <p:nvPr/>
          </p:nvSpPr>
          <p:spPr>
            <a:xfrm rot="5400000">
              <a:off x="4673212" y="-127698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8"/>
                  </a:lnTo>
                  <a:lnTo>
                    <a:pt x="503" y="7374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7"/>
            <p:cNvSpPr/>
            <p:nvPr/>
          </p:nvSpPr>
          <p:spPr>
            <a:xfrm rot="5400000">
              <a:off x="4673183" y="-1200458"/>
              <a:ext cx="30167" cy="4414246"/>
            </a:xfrm>
            <a:custGeom>
              <a:avLst/>
              <a:gdLst/>
              <a:ahLst/>
              <a:cxnLst/>
              <a:rect l="l" t="t" r="r" b="b"/>
              <a:pathLst>
                <a:path w="504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7"/>
            <p:cNvSpPr/>
            <p:nvPr/>
          </p:nvSpPr>
          <p:spPr>
            <a:xfrm rot="5400000">
              <a:off x="4672524" y="-1699829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7"/>
            <p:cNvSpPr/>
            <p:nvPr/>
          </p:nvSpPr>
          <p:spPr>
            <a:xfrm rot="5400000">
              <a:off x="3908116" y="-587064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7"/>
            <p:cNvSpPr/>
            <p:nvPr/>
          </p:nvSpPr>
          <p:spPr>
            <a:xfrm rot="5400000">
              <a:off x="4671836" y="-154609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7"/>
            <p:cNvSpPr/>
            <p:nvPr/>
          </p:nvSpPr>
          <p:spPr>
            <a:xfrm rot="5400000">
              <a:off x="4671836" y="-146959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7"/>
            <p:cNvSpPr/>
            <p:nvPr/>
          </p:nvSpPr>
          <p:spPr>
            <a:xfrm rot="5400000">
              <a:off x="4671836" y="-139310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7"/>
            <p:cNvSpPr/>
            <p:nvPr/>
          </p:nvSpPr>
          <p:spPr>
            <a:xfrm rot="5400000">
              <a:off x="4671836" y="-131660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7"/>
            <p:cNvSpPr/>
            <p:nvPr/>
          </p:nvSpPr>
          <p:spPr>
            <a:xfrm rot="5400000">
              <a:off x="4672494" y="-1239394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7"/>
            <p:cNvSpPr/>
            <p:nvPr/>
          </p:nvSpPr>
          <p:spPr>
            <a:xfrm rot="5400000">
              <a:off x="4672524" y="-1162869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7"/>
            <p:cNvSpPr/>
            <p:nvPr/>
          </p:nvSpPr>
          <p:spPr>
            <a:xfrm rot="5400000">
              <a:off x="4673212" y="-1714164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7"/>
            <p:cNvSpPr/>
            <p:nvPr/>
          </p:nvSpPr>
          <p:spPr>
            <a:xfrm rot="5400000">
              <a:off x="3878757" y="-601400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7"/>
            <p:cNvSpPr/>
            <p:nvPr/>
          </p:nvSpPr>
          <p:spPr>
            <a:xfrm rot="5400000">
              <a:off x="4672524" y="-156180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7"/>
            <p:cNvSpPr/>
            <p:nvPr/>
          </p:nvSpPr>
          <p:spPr>
            <a:xfrm rot="5400000">
              <a:off x="4672524" y="-148530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7"/>
            <p:cNvSpPr/>
            <p:nvPr/>
          </p:nvSpPr>
          <p:spPr>
            <a:xfrm rot="5400000">
              <a:off x="4671836" y="-1408125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7"/>
            <p:cNvSpPr/>
            <p:nvPr/>
          </p:nvSpPr>
          <p:spPr>
            <a:xfrm rot="5400000">
              <a:off x="4671836" y="-133163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7"/>
            <p:cNvSpPr/>
            <p:nvPr/>
          </p:nvSpPr>
          <p:spPr>
            <a:xfrm rot="5400000">
              <a:off x="4477691" y="-1254448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7"/>
            <p:cNvSpPr/>
            <p:nvPr/>
          </p:nvSpPr>
          <p:spPr>
            <a:xfrm rot="5400000">
              <a:off x="4671836" y="-117858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7"/>
            <p:cNvSpPr/>
            <p:nvPr/>
          </p:nvSpPr>
          <p:spPr>
            <a:xfrm rot="5400000">
              <a:off x="4390247" y="-948409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1"/>
                  </a:moveTo>
                  <a:lnTo>
                    <a:pt x="1" y="58411"/>
                  </a:lnTo>
                  <a:lnTo>
                    <a:pt x="3447" y="5841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7"/>
            <p:cNvSpPr/>
            <p:nvPr/>
          </p:nvSpPr>
          <p:spPr>
            <a:xfrm rot="5400000">
              <a:off x="5315159" y="-619098"/>
              <a:ext cx="121598" cy="2392285"/>
            </a:xfrm>
            <a:custGeom>
              <a:avLst/>
              <a:gdLst/>
              <a:ahLst/>
              <a:cxnLst/>
              <a:rect l="l" t="t" r="r" b="b"/>
              <a:pathLst>
                <a:path w="3471" h="39968" extrusionOk="0">
                  <a:moveTo>
                    <a:pt x="1" y="0"/>
                  </a:moveTo>
                  <a:lnTo>
                    <a:pt x="1" y="39967"/>
                  </a:lnTo>
                  <a:lnTo>
                    <a:pt x="3470" y="39967"/>
                  </a:lnTo>
                  <a:lnTo>
                    <a:pt x="3470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7"/>
            <p:cNvSpPr/>
            <p:nvPr/>
          </p:nvSpPr>
          <p:spPr>
            <a:xfrm rot="5400000">
              <a:off x="2309478" y="-624623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7"/>
            <p:cNvSpPr/>
            <p:nvPr/>
          </p:nvSpPr>
          <p:spPr>
            <a:xfrm rot="5400000">
              <a:off x="2944120" y="-1584338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0" y="0"/>
                  </a:moveTo>
                  <a:lnTo>
                    <a:pt x="0" y="73749"/>
                  </a:lnTo>
                  <a:lnTo>
                    <a:pt x="502" y="7374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7"/>
            <p:cNvSpPr/>
            <p:nvPr/>
          </p:nvSpPr>
          <p:spPr>
            <a:xfrm rot="5400000">
              <a:off x="3219423" y="-1507155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0" y="1"/>
                  </a:moveTo>
                  <a:lnTo>
                    <a:pt x="0" y="73749"/>
                  </a:lnTo>
                  <a:lnTo>
                    <a:pt x="525" y="73749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7"/>
            <p:cNvSpPr/>
            <p:nvPr/>
          </p:nvSpPr>
          <p:spPr>
            <a:xfrm rot="5400000">
              <a:off x="3134040" y="-1431349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7"/>
            <p:cNvSpPr/>
            <p:nvPr/>
          </p:nvSpPr>
          <p:spPr>
            <a:xfrm rot="5400000">
              <a:off x="2943432" y="-1354166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7"/>
            <p:cNvSpPr/>
            <p:nvPr/>
          </p:nvSpPr>
          <p:spPr>
            <a:xfrm rot="5400000">
              <a:off x="3067062" y="-127698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8"/>
                  </a:lnTo>
                  <a:lnTo>
                    <a:pt x="503" y="7374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7"/>
            <p:cNvSpPr/>
            <p:nvPr/>
          </p:nvSpPr>
          <p:spPr>
            <a:xfrm rot="5400000">
              <a:off x="2944090" y="-1200458"/>
              <a:ext cx="30167" cy="4414246"/>
            </a:xfrm>
            <a:custGeom>
              <a:avLst/>
              <a:gdLst/>
              <a:ahLst/>
              <a:cxnLst/>
              <a:rect l="l" t="t" r="r" b="b"/>
              <a:pathLst>
                <a:path w="504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7"/>
            <p:cNvSpPr/>
            <p:nvPr/>
          </p:nvSpPr>
          <p:spPr>
            <a:xfrm rot="5400000">
              <a:off x="4469525" y="-866437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7"/>
            <p:cNvSpPr/>
            <p:nvPr/>
          </p:nvSpPr>
          <p:spPr>
            <a:xfrm rot="5400000">
              <a:off x="4518636" y="-915608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7"/>
            <p:cNvSpPr/>
            <p:nvPr/>
          </p:nvSpPr>
          <p:spPr>
            <a:xfrm rot="5400000">
              <a:off x="5353434" y="-580899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7"/>
            <p:cNvSpPr/>
            <p:nvPr/>
          </p:nvSpPr>
          <p:spPr>
            <a:xfrm rot="5400000">
              <a:off x="5401916" y="-630758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7"/>
            <p:cNvSpPr/>
            <p:nvPr/>
          </p:nvSpPr>
          <p:spPr>
            <a:xfrm rot="5400000">
              <a:off x="2983056" y="-1699829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7"/>
            <p:cNvSpPr/>
            <p:nvPr/>
          </p:nvSpPr>
          <p:spPr>
            <a:xfrm rot="5400000">
              <a:off x="2301966" y="-587064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7"/>
            <p:cNvSpPr/>
            <p:nvPr/>
          </p:nvSpPr>
          <p:spPr>
            <a:xfrm rot="5400000">
              <a:off x="2935920" y="-154609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7"/>
            <p:cNvSpPr/>
            <p:nvPr/>
          </p:nvSpPr>
          <p:spPr>
            <a:xfrm rot="5400000">
              <a:off x="3211912" y="-146959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7"/>
            <p:cNvSpPr/>
            <p:nvPr/>
          </p:nvSpPr>
          <p:spPr>
            <a:xfrm rot="5400000">
              <a:off x="3125840" y="-139310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7"/>
            <p:cNvSpPr/>
            <p:nvPr/>
          </p:nvSpPr>
          <p:spPr>
            <a:xfrm rot="5400000">
              <a:off x="2935920" y="-131660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7"/>
            <p:cNvSpPr/>
            <p:nvPr/>
          </p:nvSpPr>
          <p:spPr>
            <a:xfrm rot="5400000">
              <a:off x="3059521" y="-1239394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7"/>
            <p:cNvSpPr/>
            <p:nvPr/>
          </p:nvSpPr>
          <p:spPr>
            <a:xfrm rot="5400000">
              <a:off x="2936609" y="-1162869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7"/>
            <p:cNvSpPr/>
            <p:nvPr/>
          </p:nvSpPr>
          <p:spPr>
            <a:xfrm rot="5400000">
              <a:off x="2953697" y="-1714164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7"/>
            <p:cNvSpPr/>
            <p:nvPr/>
          </p:nvSpPr>
          <p:spPr>
            <a:xfrm rot="5400000">
              <a:off x="2272607" y="-601400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7"/>
            <p:cNvSpPr/>
            <p:nvPr/>
          </p:nvSpPr>
          <p:spPr>
            <a:xfrm rot="5400000">
              <a:off x="2907938" y="-156180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7"/>
            <p:cNvSpPr/>
            <p:nvPr/>
          </p:nvSpPr>
          <p:spPr>
            <a:xfrm rot="5400000">
              <a:off x="3183870" y="-148530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 rot="5400000">
              <a:off x="3097110" y="-1408125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 rot="5400000">
              <a:off x="2907250" y="-133163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 rot="5400000">
              <a:off x="3029503" y="-1254448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 rot="5400000">
              <a:off x="2907250" y="-117858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3" name="Google Shape;1993;p27"/>
          <p:cNvGrpSpPr/>
          <p:nvPr/>
        </p:nvGrpSpPr>
        <p:grpSpPr>
          <a:xfrm>
            <a:off x="2553396" y="4200275"/>
            <a:ext cx="5875358" cy="408300"/>
            <a:chOff x="3107500" y="4200275"/>
            <a:chExt cx="5321400" cy="408300"/>
          </a:xfrm>
        </p:grpSpPr>
        <p:sp>
          <p:nvSpPr>
            <p:cNvPr id="1994" name="Google Shape;1994;p27"/>
            <p:cNvSpPr/>
            <p:nvPr/>
          </p:nvSpPr>
          <p:spPr>
            <a:xfrm>
              <a:off x="3107500" y="4200275"/>
              <a:ext cx="1503000" cy="40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3259513" y="4295825"/>
              <a:ext cx="1198975" cy="217200"/>
            </a:xfrm>
            <a:custGeom>
              <a:avLst/>
              <a:gdLst/>
              <a:ahLst/>
              <a:cxnLst/>
              <a:rect l="l" t="t" r="r" b="b"/>
              <a:pathLst>
                <a:path w="47959" h="8688" extrusionOk="0">
                  <a:moveTo>
                    <a:pt x="0" y="0"/>
                  </a:moveTo>
                  <a:lnTo>
                    <a:pt x="47959" y="0"/>
                  </a:lnTo>
                  <a:lnTo>
                    <a:pt x="44484" y="3475"/>
                  </a:lnTo>
                  <a:lnTo>
                    <a:pt x="44484" y="8688"/>
                  </a:lnTo>
                  <a:lnTo>
                    <a:pt x="3822" y="8688"/>
                  </a:lnTo>
                  <a:lnTo>
                    <a:pt x="3822" y="4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96" name="Google Shape;1996;p27"/>
            <p:cNvSpPr/>
            <p:nvPr/>
          </p:nvSpPr>
          <p:spPr>
            <a:xfrm>
              <a:off x="3354575" y="4407975"/>
              <a:ext cx="1017300" cy="57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4671400" y="4200275"/>
              <a:ext cx="347400" cy="40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7"/>
            <p:cNvSpPr/>
            <p:nvPr/>
          </p:nvSpPr>
          <p:spPr>
            <a:xfrm>
              <a:off x="5079700" y="4200275"/>
              <a:ext cx="834000" cy="408300"/>
            </a:xfrm>
            <a:prstGeom prst="snip1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7"/>
            <p:cNvSpPr/>
            <p:nvPr/>
          </p:nvSpPr>
          <p:spPr>
            <a:xfrm>
              <a:off x="5974600" y="4200275"/>
              <a:ext cx="834000" cy="264600"/>
            </a:xfrm>
            <a:prstGeom prst="snip1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5974600" y="4551500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1" name="Google Shape;2001;p27"/>
            <p:cNvGrpSpPr/>
            <p:nvPr/>
          </p:nvGrpSpPr>
          <p:grpSpPr>
            <a:xfrm>
              <a:off x="6869500" y="4200275"/>
              <a:ext cx="1559400" cy="57000"/>
              <a:chOff x="4491825" y="4200275"/>
              <a:chExt cx="1559400" cy="57000"/>
            </a:xfrm>
          </p:grpSpPr>
          <p:sp>
            <p:nvSpPr>
              <p:cNvPr id="2002" name="Google Shape;2002;p27"/>
              <p:cNvSpPr/>
              <p:nvPr/>
            </p:nvSpPr>
            <p:spPr>
              <a:xfrm>
                <a:off x="4491825" y="42002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03" name="Google Shape;2003;p27"/>
              <p:cNvCxnSpPr/>
              <p:nvPr/>
            </p:nvCxnSpPr>
            <p:spPr>
              <a:xfrm>
                <a:off x="4908825" y="42057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4" name="Google Shape;2004;p27"/>
            <p:cNvGrpSpPr/>
            <p:nvPr/>
          </p:nvGrpSpPr>
          <p:grpSpPr>
            <a:xfrm>
              <a:off x="6869500" y="4407975"/>
              <a:ext cx="1559400" cy="57000"/>
              <a:chOff x="4491825" y="4407975"/>
              <a:chExt cx="1559400" cy="57000"/>
            </a:xfrm>
          </p:grpSpPr>
          <p:sp>
            <p:nvSpPr>
              <p:cNvPr id="2005" name="Google Shape;2005;p27"/>
              <p:cNvSpPr/>
              <p:nvPr/>
            </p:nvSpPr>
            <p:spPr>
              <a:xfrm>
                <a:off x="4491825" y="44079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06" name="Google Shape;2006;p27"/>
              <p:cNvCxnSpPr/>
              <p:nvPr/>
            </p:nvCxnSpPr>
            <p:spPr>
              <a:xfrm>
                <a:off x="4908825" y="44134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92" name="Google Shape;2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4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4"/>
          <p:cNvSpPr txBox="1">
            <a:spLocks noGrp="1"/>
          </p:cNvSpPr>
          <p:nvPr>
            <p:ph type="title"/>
          </p:nvPr>
        </p:nvSpPr>
        <p:spPr>
          <a:xfrm>
            <a:off x="715100" y="894750"/>
            <a:ext cx="41292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"/>
          <p:cNvSpPr txBox="1">
            <a:spLocks noGrp="1"/>
          </p:cNvSpPr>
          <p:nvPr>
            <p:ph type="body" idx="1"/>
          </p:nvPr>
        </p:nvSpPr>
        <p:spPr>
          <a:xfrm>
            <a:off x="715100" y="1451850"/>
            <a:ext cx="4129200" cy="27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96" name="Google Shape;296;p4"/>
          <p:cNvGrpSpPr/>
          <p:nvPr/>
        </p:nvGrpSpPr>
        <p:grpSpPr>
          <a:xfrm flipH="1">
            <a:off x="715180" y="4625640"/>
            <a:ext cx="7713634" cy="332076"/>
            <a:chOff x="715180" y="-77753"/>
            <a:chExt cx="7713634" cy="332076"/>
          </a:xfrm>
        </p:grpSpPr>
        <p:sp>
          <p:nvSpPr>
            <p:cNvPr id="297" name="Google Shape;297;p4"/>
            <p:cNvSpPr/>
            <p:nvPr/>
          </p:nvSpPr>
          <p:spPr>
            <a:xfrm rot="5400000">
              <a:off x="2943432" y="-2144816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 rot="5400000">
              <a:off x="3067062" y="-206763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8"/>
                  </a:lnTo>
                  <a:lnTo>
                    <a:pt x="503" y="7374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rot="5400000">
              <a:off x="2944090" y="-1991108"/>
              <a:ext cx="30167" cy="4414246"/>
            </a:xfrm>
            <a:custGeom>
              <a:avLst/>
              <a:gdLst/>
              <a:ahLst/>
              <a:cxnLst/>
              <a:rect l="l" t="t" r="r" b="b"/>
              <a:pathLst>
                <a:path w="504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rot="5400000">
              <a:off x="7129481" y="-961692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 rot="5400000">
              <a:off x="7178652" y="-1010863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 rot="5400000">
              <a:off x="4469525" y="-1657087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rot="5400000">
              <a:off x="4518636" y="-1706258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rot="5400000">
              <a:off x="3125840" y="-218375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 rot="5400000">
              <a:off x="2935920" y="-210725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 rot="5400000">
              <a:off x="3059521" y="-2030044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 rot="5400000">
              <a:off x="7243565" y="-1228765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 rot="5400000">
              <a:off x="2907250" y="-212228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 rot="5400000">
              <a:off x="3029503" y="-2045098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 rot="5400000">
              <a:off x="2907250" y="-196923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 rot="5400000">
              <a:off x="7258588" y="-1223318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4"/>
          <p:cNvGrpSpPr/>
          <p:nvPr/>
        </p:nvGrpSpPr>
        <p:grpSpPr>
          <a:xfrm rot="10800000">
            <a:off x="715180" y="88247"/>
            <a:ext cx="7713634" cy="274615"/>
            <a:chOff x="715180" y="1334113"/>
            <a:chExt cx="7713634" cy="274615"/>
          </a:xfrm>
        </p:grpSpPr>
        <p:sp>
          <p:nvSpPr>
            <p:cNvPr id="313" name="Google Shape;313;p4"/>
            <p:cNvSpPr/>
            <p:nvPr/>
          </p:nvSpPr>
          <p:spPr>
            <a:xfrm rot="5400000">
              <a:off x="2990568" y="-84706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 rot="5400000">
              <a:off x="2309478" y="265702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 rot="5400000">
              <a:off x="2944120" y="-694013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0" y="0"/>
                  </a:moveTo>
                  <a:lnTo>
                    <a:pt x="0" y="73749"/>
                  </a:lnTo>
                  <a:lnTo>
                    <a:pt x="502" y="7374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rot="5400000">
              <a:off x="7239495" y="195372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rot="5400000">
              <a:off x="7102187" y="103136"/>
              <a:ext cx="17777" cy="2635476"/>
            </a:xfrm>
            <a:custGeom>
              <a:avLst/>
              <a:gdLst/>
              <a:ahLst/>
              <a:cxnLst/>
              <a:rect l="l" t="t" r="r" b="b"/>
              <a:pathLst>
                <a:path w="297" h="44031" extrusionOk="0">
                  <a:moveTo>
                    <a:pt x="0" y="1"/>
                  </a:moveTo>
                  <a:lnTo>
                    <a:pt x="0" y="44030"/>
                  </a:lnTo>
                  <a:lnTo>
                    <a:pt x="297" y="44030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rot="5400000">
              <a:off x="7145223" y="192619"/>
              <a:ext cx="17777" cy="2549404"/>
            </a:xfrm>
            <a:custGeom>
              <a:avLst/>
              <a:gdLst/>
              <a:ahLst/>
              <a:cxnLst/>
              <a:rect l="l" t="t" r="r" b="b"/>
              <a:pathLst>
                <a:path w="297" h="42593" extrusionOk="0">
                  <a:moveTo>
                    <a:pt x="0" y="1"/>
                  </a:moveTo>
                  <a:lnTo>
                    <a:pt x="0" y="42593"/>
                  </a:lnTo>
                  <a:lnTo>
                    <a:pt x="297" y="4259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rot="5400000">
              <a:off x="7239495" y="333338"/>
              <a:ext cx="19154" cy="2359484"/>
            </a:xfrm>
            <a:custGeom>
              <a:avLst/>
              <a:gdLst/>
              <a:ahLst/>
              <a:cxnLst/>
              <a:rect l="l" t="t" r="r" b="b"/>
              <a:pathLst>
                <a:path w="320" h="39420" extrusionOk="0">
                  <a:moveTo>
                    <a:pt x="0" y="1"/>
                  </a:moveTo>
                  <a:lnTo>
                    <a:pt x="0" y="39420"/>
                  </a:lnTo>
                  <a:lnTo>
                    <a:pt x="320" y="39420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rot="5400000">
              <a:off x="7178652" y="317626"/>
              <a:ext cx="17837" cy="2482486"/>
            </a:xfrm>
            <a:custGeom>
              <a:avLst/>
              <a:gdLst/>
              <a:ahLst/>
              <a:cxnLst/>
              <a:rect l="l" t="t" r="r" b="b"/>
              <a:pathLst>
                <a:path w="298" h="41475" extrusionOk="0">
                  <a:moveTo>
                    <a:pt x="0" y="1"/>
                  </a:moveTo>
                  <a:lnTo>
                    <a:pt x="0" y="41474"/>
                  </a:lnTo>
                  <a:lnTo>
                    <a:pt x="297" y="4147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rot="5400000">
              <a:off x="5353434" y="309426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rot="5400000">
              <a:off x="5401916" y="259567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rot="5400000">
              <a:off x="2983056" y="-80950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rot="5400000">
              <a:off x="2301966" y="303261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rot="5400000">
              <a:off x="2935920" y="-65576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rot="5400000">
              <a:off x="8078991" y="101164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rot="5400000">
              <a:off x="7243595" y="222696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rot="5400000">
              <a:off x="7106287" y="130459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rot="5400000">
              <a:off x="7243595" y="360662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 rot="5400000">
              <a:off x="2953697" y="-82383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 rot="5400000">
              <a:off x="2272607" y="288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rot="5400000">
              <a:off x="2907938" y="-67147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rot="5400000">
              <a:off x="7148635" y="219254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rot="5400000">
              <a:off x="8094045" y="101712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rot="5400000">
              <a:off x="7257930" y="227454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rot="5400000">
              <a:off x="7119934" y="135906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rot="5400000">
              <a:off x="7163628" y="224731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rot="5400000">
              <a:off x="7257900" y="36545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1" name="Google Shape;3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5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5"/>
          <p:cNvSpPr txBox="1">
            <a:spLocks noGrp="1"/>
          </p:cNvSpPr>
          <p:nvPr>
            <p:ph type="subTitle" idx="1"/>
          </p:nvPr>
        </p:nvSpPr>
        <p:spPr>
          <a:xfrm>
            <a:off x="720000" y="1243450"/>
            <a:ext cx="4992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9pPr>
          </a:lstStyle>
          <a:p>
            <a:endParaRPr/>
          </a:p>
        </p:txBody>
      </p:sp>
      <p:sp>
        <p:nvSpPr>
          <p:cNvPr id="344" name="Google Shape;344;p5"/>
          <p:cNvSpPr txBox="1">
            <a:spLocks noGrp="1"/>
          </p:cNvSpPr>
          <p:nvPr>
            <p:ph type="title"/>
          </p:nvPr>
        </p:nvSpPr>
        <p:spPr>
          <a:xfrm>
            <a:off x="720000" y="664475"/>
            <a:ext cx="499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"/>
          <p:cNvSpPr txBox="1">
            <a:spLocks noGrp="1"/>
          </p:cNvSpPr>
          <p:nvPr>
            <p:ph type="subTitle" idx="2"/>
          </p:nvPr>
        </p:nvSpPr>
        <p:spPr>
          <a:xfrm>
            <a:off x="720000" y="3900800"/>
            <a:ext cx="49926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title" idx="3"/>
          </p:nvPr>
        </p:nvSpPr>
        <p:spPr>
          <a:xfrm>
            <a:off x="720000" y="3321825"/>
            <a:ext cx="499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7" name="Google Shape;347;p5"/>
          <p:cNvGrpSpPr/>
          <p:nvPr/>
        </p:nvGrpSpPr>
        <p:grpSpPr>
          <a:xfrm>
            <a:off x="6412284" y="530375"/>
            <a:ext cx="2016616" cy="4078125"/>
            <a:chOff x="6412284" y="530375"/>
            <a:chExt cx="2016616" cy="4078125"/>
          </a:xfrm>
        </p:grpSpPr>
        <p:sp>
          <p:nvSpPr>
            <p:cNvPr id="348" name="Google Shape;348;p5"/>
            <p:cNvSpPr/>
            <p:nvPr/>
          </p:nvSpPr>
          <p:spPr>
            <a:xfrm flipH="1">
              <a:off x="7348900" y="530375"/>
              <a:ext cx="10800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 flipH="1">
              <a:off x="7055487" y="530375"/>
              <a:ext cx="2496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 flipH="1">
              <a:off x="6412284" y="530375"/>
              <a:ext cx="599400" cy="408300"/>
            </a:xfrm>
            <a:prstGeom prst="snip1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1" name="Google Shape;351;p5"/>
            <p:cNvGrpSpPr/>
            <p:nvPr/>
          </p:nvGrpSpPr>
          <p:grpSpPr>
            <a:xfrm>
              <a:off x="6412351" y="1063025"/>
              <a:ext cx="2016530" cy="3005073"/>
              <a:chOff x="575350" y="755000"/>
              <a:chExt cx="2591275" cy="4115975"/>
            </a:xfrm>
          </p:grpSpPr>
          <p:sp>
            <p:nvSpPr>
              <p:cNvPr id="352" name="Google Shape;352;p5"/>
              <p:cNvSpPr/>
              <p:nvPr/>
            </p:nvSpPr>
            <p:spPr>
              <a:xfrm>
                <a:off x="1408475" y="3456925"/>
                <a:ext cx="1645175" cy="1413500"/>
              </a:xfrm>
              <a:custGeom>
                <a:avLst/>
                <a:gdLst/>
                <a:ahLst/>
                <a:cxnLst/>
                <a:rect l="l" t="t" r="r" b="b"/>
                <a:pathLst>
                  <a:path w="65807" h="56540" extrusionOk="0">
                    <a:moveTo>
                      <a:pt x="4543" y="18900"/>
                    </a:moveTo>
                    <a:lnTo>
                      <a:pt x="4634" y="18969"/>
                    </a:lnTo>
                    <a:lnTo>
                      <a:pt x="4634" y="18900"/>
                    </a:lnTo>
                    <a:close/>
                    <a:moveTo>
                      <a:pt x="56471" y="28350"/>
                    </a:moveTo>
                    <a:lnTo>
                      <a:pt x="56471" y="28418"/>
                    </a:lnTo>
                    <a:lnTo>
                      <a:pt x="56562" y="28418"/>
                    </a:lnTo>
                    <a:lnTo>
                      <a:pt x="56471" y="28350"/>
                    </a:lnTo>
                    <a:close/>
                    <a:moveTo>
                      <a:pt x="42159" y="19174"/>
                    </a:moveTo>
                    <a:lnTo>
                      <a:pt x="42159" y="32961"/>
                    </a:lnTo>
                    <a:lnTo>
                      <a:pt x="28350" y="32961"/>
                    </a:lnTo>
                    <a:lnTo>
                      <a:pt x="28350" y="19174"/>
                    </a:lnTo>
                    <a:close/>
                    <a:moveTo>
                      <a:pt x="23442" y="37777"/>
                    </a:moveTo>
                    <a:lnTo>
                      <a:pt x="23511" y="37868"/>
                    </a:lnTo>
                    <a:lnTo>
                      <a:pt x="23511" y="37777"/>
                    </a:lnTo>
                    <a:close/>
                    <a:moveTo>
                      <a:pt x="51654" y="33303"/>
                    </a:moveTo>
                    <a:lnTo>
                      <a:pt x="51654" y="42410"/>
                    </a:lnTo>
                    <a:lnTo>
                      <a:pt x="47295" y="42410"/>
                    </a:lnTo>
                    <a:lnTo>
                      <a:pt x="47295" y="33303"/>
                    </a:lnTo>
                    <a:close/>
                    <a:moveTo>
                      <a:pt x="61195" y="42502"/>
                    </a:moveTo>
                    <a:lnTo>
                      <a:pt x="61195" y="42593"/>
                    </a:lnTo>
                    <a:lnTo>
                      <a:pt x="61287" y="42502"/>
                    </a:lnTo>
                    <a:close/>
                    <a:moveTo>
                      <a:pt x="56493" y="51951"/>
                    </a:moveTo>
                    <a:lnTo>
                      <a:pt x="56493" y="52020"/>
                    </a:lnTo>
                    <a:lnTo>
                      <a:pt x="56562" y="51951"/>
                    </a:lnTo>
                    <a:close/>
                    <a:moveTo>
                      <a:pt x="4748" y="1"/>
                    </a:moveTo>
                    <a:cubicBezTo>
                      <a:pt x="4657" y="1622"/>
                      <a:pt x="4566" y="3037"/>
                      <a:pt x="4474" y="4634"/>
                    </a:cubicBezTo>
                    <a:cubicBezTo>
                      <a:pt x="2968" y="4726"/>
                      <a:pt x="1553" y="4794"/>
                      <a:pt x="1" y="4886"/>
                    </a:cubicBezTo>
                    <a:lnTo>
                      <a:pt x="1" y="14061"/>
                    </a:lnTo>
                    <a:cubicBezTo>
                      <a:pt x="1393" y="14153"/>
                      <a:pt x="2808" y="14244"/>
                      <a:pt x="4634" y="14335"/>
                    </a:cubicBezTo>
                    <a:lnTo>
                      <a:pt x="4634" y="18900"/>
                    </a:lnTo>
                    <a:lnTo>
                      <a:pt x="9176" y="18900"/>
                    </a:lnTo>
                    <a:cubicBezTo>
                      <a:pt x="9245" y="17394"/>
                      <a:pt x="9336" y="15979"/>
                      <a:pt x="9428" y="14381"/>
                    </a:cubicBezTo>
                    <a:lnTo>
                      <a:pt x="13924" y="14381"/>
                    </a:lnTo>
                    <a:cubicBezTo>
                      <a:pt x="13993" y="15796"/>
                      <a:pt x="14061" y="17120"/>
                      <a:pt x="14130" y="18763"/>
                    </a:cubicBezTo>
                    <a:cubicBezTo>
                      <a:pt x="15522" y="18855"/>
                      <a:pt x="16937" y="18946"/>
                      <a:pt x="18626" y="19083"/>
                    </a:cubicBezTo>
                    <a:lnTo>
                      <a:pt x="18626" y="32938"/>
                    </a:lnTo>
                    <a:cubicBezTo>
                      <a:pt x="20292" y="33029"/>
                      <a:pt x="21708" y="33120"/>
                      <a:pt x="23511" y="33235"/>
                    </a:cubicBezTo>
                    <a:lnTo>
                      <a:pt x="23511" y="37777"/>
                    </a:lnTo>
                    <a:lnTo>
                      <a:pt x="42136" y="37777"/>
                    </a:lnTo>
                    <a:lnTo>
                      <a:pt x="42136" y="42616"/>
                    </a:lnTo>
                    <a:lnTo>
                      <a:pt x="28373" y="42616"/>
                    </a:lnTo>
                    <a:lnTo>
                      <a:pt x="28373" y="47363"/>
                    </a:lnTo>
                    <a:lnTo>
                      <a:pt x="47226" y="47363"/>
                    </a:lnTo>
                    <a:lnTo>
                      <a:pt x="47226" y="56539"/>
                    </a:lnTo>
                    <a:lnTo>
                      <a:pt x="51677" y="56539"/>
                    </a:lnTo>
                    <a:cubicBezTo>
                      <a:pt x="51768" y="54987"/>
                      <a:pt x="51860" y="53549"/>
                      <a:pt x="51974" y="51951"/>
                    </a:cubicBezTo>
                    <a:lnTo>
                      <a:pt x="56493" y="51951"/>
                    </a:lnTo>
                    <a:lnTo>
                      <a:pt x="56493" y="42502"/>
                    </a:lnTo>
                    <a:lnTo>
                      <a:pt x="61195" y="42502"/>
                    </a:lnTo>
                    <a:lnTo>
                      <a:pt x="61195" y="37685"/>
                    </a:lnTo>
                    <a:lnTo>
                      <a:pt x="65806" y="37685"/>
                    </a:lnTo>
                    <a:lnTo>
                      <a:pt x="65806" y="33052"/>
                    </a:lnTo>
                    <a:lnTo>
                      <a:pt x="56471" y="33052"/>
                    </a:lnTo>
                    <a:lnTo>
                      <a:pt x="56471" y="28418"/>
                    </a:lnTo>
                    <a:lnTo>
                      <a:pt x="51951" y="28418"/>
                    </a:lnTo>
                    <a:cubicBezTo>
                      <a:pt x="51860" y="26821"/>
                      <a:pt x="51791" y="25405"/>
                      <a:pt x="51677" y="23785"/>
                    </a:cubicBezTo>
                    <a:cubicBezTo>
                      <a:pt x="50194" y="23694"/>
                      <a:pt x="48778" y="23625"/>
                      <a:pt x="47158" y="23534"/>
                    </a:cubicBezTo>
                    <a:lnTo>
                      <a:pt x="47158" y="14335"/>
                    </a:lnTo>
                    <a:lnTo>
                      <a:pt x="37685" y="14335"/>
                    </a:lnTo>
                    <a:lnTo>
                      <a:pt x="37685" y="9451"/>
                    </a:lnTo>
                    <a:lnTo>
                      <a:pt x="33075" y="9451"/>
                    </a:lnTo>
                    <a:cubicBezTo>
                      <a:pt x="32983" y="11026"/>
                      <a:pt x="32892" y="12441"/>
                      <a:pt x="32823" y="14038"/>
                    </a:cubicBezTo>
                    <a:lnTo>
                      <a:pt x="23534" y="14038"/>
                    </a:lnTo>
                    <a:lnTo>
                      <a:pt x="23534" y="9451"/>
                    </a:lnTo>
                    <a:lnTo>
                      <a:pt x="14084" y="9451"/>
                    </a:lnTo>
                    <a:lnTo>
                      <a:pt x="14084" y="4726"/>
                    </a:lnTo>
                    <a:lnTo>
                      <a:pt x="9359" y="4726"/>
                    </a:lnTo>
                    <a:lnTo>
                      <a:pt x="93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578200" y="3226400"/>
                <a:ext cx="946150" cy="1177250"/>
              </a:xfrm>
              <a:custGeom>
                <a:avLst/>
                <a:gdLst/>
                <a:ahLst/>
                <a:cxnLst/>
                <a:rect l="l" t="t" r="r" b="b"/>
                <a:pathLst>
                  <a:path w="37846" h="47090" extrusionOk="0">
                    <a:moveTo>
                      <a:pt x="18877" y="9313"/>
                    </a:moveTo>
                    <a:lnTo>
                      <a:pt x="18877" y="13787"/>
                    </a:lnTo>
                    <a:lnTo>
                      <a:pt x="14381" y="13787"/>
                    </a:lnTo>
                    <a:lnTo>
                      <a:pt x="14381" y="9313"/>
                    </a:lnTo>
                    <a:close/>
                    <a:moveTo>
                      <a:pt x="18786" y="18877"/>
                    </a:moveTo>
                    <a:lnTo>
                      <a:pt x="18786" y="23305"/>
                    </a:lnTo>
                    <a:lnTo>
                      <a:pt x="14153" y="23305"/>
                    </a:lnTo>
                    <a:lnTo>
                      <a:pt x="14153" y="28098"/>
                    </a:lnTo>
                    <a:lnTo>
                      <a:pt x="9656" y="28098"/>
                    </a:lnTo>
                    <a:lnTo>
                      <a:pt x="9656" y="18877"/>
                    </a:lnTo>
                    <a:close/>
                    <a:moveTo>
                      <a:pt x="69" y="28121"/>
                    </a:moveTo>
                    <a:lnTo>
                      <a:pt x="1" y="28190"/>
                    </a:lnTo>
                    <a:lnTo>
                      <a:pt x="69" y="28190"/>
                    </a:lnTo>
                    <a:lnTo>
                      <a:pt x="69" y="28121"/>
                    </a:lnTo>
                    <a:close/>
                    <a:moveTo>
                      <a:pt x="37754" y="28121"/>
                    </a:moveTo>
                    <a:lnTo>
                      <a:pt x="37754" y="28121"/>
                    </a:lnTo>
                    <a:cubicBezTo>
                      <a:pt x="37755" y="28144"/>
                      <a:pt x="37755" y="28167"/>
                      <a:pt x="37756" y="28190"/>
                    </a:cubicBezTo>
                    <a:lnTo>
                      <a:pt x="37845" y="28190"/>
                    </a:lnTo>
                    <a:lnTo>
                      <a:pt x="37754" y="28121"/>
                    </a:lnTo>
                    <a:close/>
                    <a:moveTo>
                      <a:pt x="18718" y="28190"/>
                    </a:moveTo>
                    <a:lnTo>
                      <a:pt x="18718" y="32686"/>
                    </a:lnTo>
                    <a:lnTo>
                      <a:pt x="14221" y="32686"/>
                    </a:lnTo>
                    <a:lnTo>
                      <a:pt x="14221" y="28190"/>
                    </a:lnTo>
                    <a:close/>
                    <a:moveTo>
                      <a:pt x="183" y="1"/>
                    </a:moveTo>
                    <a:lnTo>
                      <a:pt x="183" y="4429"/>
                    </a:lnTo>
                    <a:lnTo>
                      <a:pt x="4566" y="4429"/>
                    </a:lnTo>
                    <a:cubicBezTo>
                      <a:pt x="4703" y="6141"/>
                      <a:pt x="4794" y="7556"/>
                      <a:pt x="4885" y="9153"/>
                    </a:cubicBezTo>
                    <a:cubicBezTo>
                      <a:pt x="6323" y="9222"/>
                      <a:pt x="7670" y="9290"/>
                      <a:pt x="9245" y="9359"/>
                    </a:cubicBezTo>
                    <a:lnTo>
                      <a:pt x="9245" y="13901"/>
                    </a:lnTo>
                    <a:lnTo>
                      <a:pt x="206" y="13901"/>
                    </a:lnTo>
                    <a:lnTo>
                      <a:pt x="206" y="18626"/>
                    </a:lnTo>
                    <a:lnTo>
                      <a:pt x="4543" y="18626"/>
                    </a:lnTo>
                    <a:lnTo>
                      <a:pt x="4543" y="28190"/>
                    </a:lnTo>
                    <a:lnTo>
                      <a:pt x="69" y="28190"/>
                    </a:lnTo>
                    <a:lnTo>
                      <a:pt x="69" y="33029"/>
                    </a:lnTo>
                    <a:lnTo>
                      <a:pt x="9314" y="33029"/>
                    </a:lnTo>
                    <a:lnTo>
                      <a:pt x="9314" y="42182"/>
                    </a:lnTo>
                    <a:cubicBezTo>
                      <a:pt x="7739" y="42296"/>
                      <a:pt x="6323" y="42387"/>
                      <a:pt x="4794" y="42478"/>
                    </a:cubicBezTo>
                    <a:lnTo>
                      <a:pt x="4794" y="46998"/>
                    </a:lnTo>
                    <a:lnTo>
                      <a:pt x="14153" y="46998"/>
                    </a:lnTo>
                    <a:lnTo>
                      <a:pt x="14153" y="37731"/>
                    </a:lnTo>
                    <a:lnTo>
                      <a:pt x="28190" y="37731"/>
                    </a:lnTo>
                    <a:cubicBezTo>
                      <a:pt x="28304" y="36042"/>
                      <a:pt x="28373" y="34626"/>
                      <a:pt x="28487" y="32915"/>
                    </a:cubicBezTo>
                    <a:lnTo>
                      <a:pt x="37845" y="32915"/>
                    </a:lnTo>
                    <a:cubicBezTo>
                      <a:pt x="37823" y="31340"/>
                      <a:pt x="37800" y="29765"/>
                      <a:pt x="37756" y="28190"/>
                    </a:cubicBezTo>
                    <a:lnTo>
                      <a:pt x="28510" y="28190"/>
                    </a:lnTo>
                    <a:cubicBezTo>
                      <a:pt x="28418" y="26615"/>
                      <a:pt x="28350" y="25200"/>
                      <a:pt x="28236" y="23602"/>
                    </a:cubicBezTo>
                    <a:cubicBezTo>
                      <a:pt x="26752" y="23488"/>
                      <a:pt x="25337" y="23396"/>
                      <a:pt x="23785" y="23282"/>
                    </a:cubicBezTo>
                    <a:lnTo>
                      <a:pt x="23785" y="14061"/>
                    </a:lnTo>
                    <a:lnTo>
                      <a:pt x="28144" y="14061"/>
                    </a:lnTo>
                    <a:lnTo>
                      <a:pt x="28144" y="9222"/>
                    </a:lnTo>
                    <a:lnTo>
                      <a:pt x="18969" y="9222"/>
                    </a:lnTo>
                    <a:cubicBezTo>
                      <a:pt x="18969" y="7655"/>
                      <a:pt x="18969" y="6087"/>
                      <a:pt x="18969" y="4520"/>
                    </a:cubicBezTo>
                    <a:lnTo>
                      <a:pt x="14335" y="4520"/>
                    </a:lnTo>
                    <a:cubicBezTo>
                      <a:pt x="14267" y="2991"/>
                      <a:pt x="14175" y="1575"/>
                      <a:pt x="14084" y="1"/>
                    </a:cubicBezTo>
                    <a:close/>
                    <a:moveTo>
                      <a:pt x="4703" y="46998"/>
                    </a:moveTo>
                    <a:lnTo>
                      <a:pt x="4794" y="47089"/>
                    </a:lnTo>
                    <a:lnTo>
                      <a:pt x="4794" y="46998"/>
                    </a:lnTo>
                    <a:close/>
                    <a:moveTo>
                      <a:pt x="14153" y="46998"/>
                    </a:moveTo>
                    <a:lnTo>
                      <a:pt x="14153" y="47089"/>
                    </a:lnTo>
                    <a:lnTo>
                      <a:pt x="14244" y="469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>
                <a:off x="2226775" y="755000"/>
                <a:ext cx="821725" cy="939850"/>
              </a:xfrm>
              <a:custGeom>
                <a:avLst/>
                <a:gdLst/>
                <a:ahLst/>
                <a:cxnLst/>
                <a:rect l="l" t="t" r="r" b="b"/>
                <a:pathLst>
                  <a:path w="32869" h="37594" extrusionOk="0">
                    <a:moveTo>
                      <a:pt x="23328" y="13901"/>
                    </a:moveTo>
                    <a:lnTo>
                      <a:pt x="23328" y="13992"/>
                    </a:lnTo>
                    <a:lnTo>
                      <a:pt x="23419" y="13901"/>
                    </a:lnTo>
                    <a:close/>
                    <a:moveTo>
                      <a:pt x="18626" y="4543"/>
                    </a:moveTo>
                    <a:lnTo>
                      <a:pt x="18626" y="9085"/>
                    </a:lnTo>
                    <a:cubicBezTo>
                      <a:pt x="17119" y="9153"/>
                      <a:pt x="15704" y="9245"/>
                      <a:pt x="13992" y="9336"/>
                    </a:cubicBezTo>
                    <a:lnTo>
                      <a:pt x="13992" y="18512"/>
                    </a:lnTo>
                    <a:lnTo>
                      <a:pt x="9404" y="18512"/>
                    </a:lnTo>
                    <a:cubicBezTo>
                      <a:pt x="9290" y="17188"/>
                      <a:pt x="9199" y="15773"/>
                      <a:pt x="9085" y="14084"/>
                    </a:cubicBezTo>
                    <a:cubicBezTo>
                      <a:pt x="7692" y="14015"/>
                      <a:pt x="6277" y="13924"/>
                      <a:pt x="4679" y="13832"/>
                    </a:cubicBezTo>
                    <a:lnTo>
                      <a:pt x="4679" y="4543"/>
                    </a:lnTo>
                    <a:close/>
                    <a:moveTo>
                      <a:pt x="23350" y="18626"/>
                    </a:moveTo>
                    <a:lnTo>
                      <a:pt x="23350" y="18717"/>
                    </a:lnTo>
                    <a:lnTo>
                      <a:pt x="23419" y="18717"/>
                    </a:lnTo>
                    <a:lnTo>
                      <a:pt x="23350" y="18626"/>
                    </a:lnTo>
                    <a:close/>
                    <a:moveTo>
                      <a:pt x="9176" y="32800"/>
                    </a:moveTo>
                    <a:lnTo>
                      <a:pt x="9267" y="32869"/>
                    </a:lnTo>
                    <a:lnTo>
                      <a:pt x="9267" y="32800"/>
                    </a:lnTo>
                    <a:close/>
                    <a:moveTo>
                      <a:pt x="13901" y="32800"/>
                    </a:moveTo>
                    <a:lnTo>
                      <a:pt x="13901" y="32869"/>
                    </a:lnTo>
                    <a:lnTo>
                      <a:pt x="13992" y="32800"/>
                    </a:lnTo>
                    <a:close/>
                    <a:moveTo>
                      <a:pt x="18626" y="32800"/>
                    </a:moveTo>
                    <a:lnTo>
                      <a:pt x="18694" y="32869"/>
                    </a:lnTo>
                    <a:lnTo>
                      <a:pt x="18694" y="32800"/>
                    </a:lnTo>
                    <a:close/>
                    <a:moveTo>
                      <a:pt x="0" y="0"/>
                    </a:moveTo>
                    <a:lnTo>
                      <a:pt x="0" y="18763"/>
                    </a:lnTo>
                    <a:lnTo>
                      <a:pt x="4360" y="18763"/>
                    </a:lnTo>
                    <a:cubicBezTo>
                      <a:pt x="4451" y="20360"/>
                      <a:pt x="4542" y="21776"/>
                      <a:pt x="4634" y="23259"/>
                    </a:cubicBezTo>
                    <a:cubicBezTo>
                      <a:pt x="6232" y="23373"/>
                      <a:pt x="7647" y="23465"/>
                      <a:pt x="9267" y="23556"/>
                    </a:cubicBezTo>
                    <a:lnTo>
                      <a:pt x="9267" y="32800"/>
                    </a:lnTo>
                    <a:lnTo>
                      <a:pt x="13901" y="32800"/>
                    </a:lnTo>
                    <a:lnTo>
                      <a:pt x="13901" y="28304"/>
                    </a:lnTo>
                    <a:lnTo>
                      <a:pt x="18694" y="28304"/>
                    </a:lnTo>
                    <a:lnTo>
                      <a:pt x="18694" y="32800"/>
                    </a:lnTo>
                    <a:lnTo>
                      <a:pt x="23419" y="32800"/>
                    </a:lnTo>
                    <a:lnTo>
                      <a:pt x="23419" y="37504"/>
                    </a:lnTo>
                    <a:lnTo>
                      <a:pt x="23419" y="37504"/>
                    </a:lnTo>
                    <a:cubicBezTo>
                      <a:pt x="23396" y="37504"/>
                      <a:pt x="23373" y="37503"/>
                      <a:pt x="23350" y="37502"/>
                    </a:cubicBezTo>
                    <a:lnTo>
                      <a:pt x="23350" y="37502"/>
                    </a:lnTo>
                    <a:lnTo>
                      <a:pt x="23419" y="37594"/>
                    </a:lnTo>
                    <a:lnTo>
                      <a:pt x="23419" y="37504"/>
                    </a:lnTo>
                    <a:lnTo>
                      <a:pt x="23419" y="37504"/>
                    </a:lnTo>
                    <a:cubicBezTo>
                      <a:pt x="24994" y="37549"/>
                      <a:pt x="26569" y="37571"/>
                      <a:pt x="28144" y="37594"/>
                    </a:cubicBezTo>
                    <a:cubicBezTo>
                      <a:pt x="28144" y="36133"/>
                      <a:pt x="28144" y="34672"/>
                      <a:pt x="28144" y="32983"/>
                    </a:cubicBezTo>
                    <a:cubicBezTo>
                      <a:pt x="29650" y="32892"/>
                      <a:pt x="31065" y="32823"/>
                      <a:pt x="32869" y="32709"/>
                    </a:cubicBezTo>
                    <a:lnTo>
                      <a:pt x="32869" y="28075"/>
                    </a:lnTo>
                    <a:lnTo>
                      <a:pt x="23350" y="28075"/>
                    </a:lnTo>
                    <a:lnTo>
                      <a:pt x="23350" y="18717"/>
                    </a:lnTo>
                    <a:lnTo>
                      <a:pt x="18854" y="18717"/>
                    </a:lnTo>
                    <a:lnTo>
                      <a:pt x="18854" y="13901"/>
                    </a:lnTo>
                    <a:lnTo>
                      <a:pt x="23328" y="13901"/>
                    </a:lnTo>
                    <a:lnTo>
                      <a:pt x="23328" y="4451"/>
                    </a:lnTo>
                    <a:lnTo>
                      <a:pt x="18717" y="4451"/>
                    </a:lnTo>
                    <a:lnTo>
                      <a:pt x="187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1286375" y="1457450"/>
                <a:ext cx="705875" cy="821150"/>
              </a:xfrm>
              <a:custGeom>
                <a:avLst/>
                <a:gdLst/>
                <a:ahLst/>
                <a:cxnLst/>
                <a:rect l="l" t="t" r="r" b="b"/>
                <a:pathLst>
                  <a:path w="28235" h="32846" extrusionOk="0">
                    <a:moveTo>
                      <a:pt x="9427" y="4451"/>
                    </a:moveTo>
                    <a:lnTo>
                      <a:pt x="9427" y="4542"/>
                    </a:lnTo>
                    <a:lnTo>
                      <a:pt x="9518" y="4542"/>
                    </a:lnTo>
                    <a:lnTo>
                      <a:pt x="9427" y="4451"/>
                    </a:lnTo>
                    <a:close/>
                    <a:moveTo>
                      <a:pt x="18762" y="9062"/>
                    </a:moveTo>
                    <a:lnTo>
                      <a:pt x="18762" y="9153"/>
                    </a:lnTo>
                    <a:lnTo>
                      <a:pt x="18854" y="9153"/>
                    </a:lnTo>
                    <a:cubicBezTo>
                      <a:pt x="18854" y="9153"/>
                      <a:pt x="18762" y="9062"/>
                      <a:pt x="18762" y="9062"/>
                    </a:cubicBezTo>
                    <a:close/>
                    <a:moveTo>
                      <a:pt x="0" y="9176"/>
                    </a:moveTo>
                    <a:lnTo>
                      <a:pt x="69" y="9244"/>
                    </a:lnTo>
                    <a:lnTo>
                      <a:pt x="69" y="9176"/>
                    </a:lnTo>
                    <a:close/>
                    <a:moveTo>
                      <a:pt x="14015" y="14129"/>
                    </a:moveTo>
                    <a:lnTo>
                      <a:pt x="14015" y="18626"/>
                    </a:lnTo>
                    <a:lnTo>
                      <a:pt x="9518" y="18626"/>
                    </a:lnTo>
                    <a:lnTo>
                      <a:pt x="9518" y="14129"/>
                    </a:lnTo>
                    <a:close/>
                    <a:moveTo>
                      <a:pt x="69" y="0"/>
                    </a:moveTo>
                    <a:lnTo>
                      <a:pt x="69" y="9176"/>
                    </a:lnTo>
                    <a:lnTo>
                      <a:pt x="4702" y="9176"/>
                    </a:lnTo>
                    <a:lnTo>
                      <a:pt x="4702" y="18694"/>
                    </a:lnTo>
                    <a:lnTo>
                      <a:pt x="9427" y="18694"/>
                    </a:lnTo>
                    <a:lnTo>
                      <a:pt x="9427" y="23236"/>
                    </a:lnTo>
                    <a:cubicBezTo>
                      <a:pt x="11025" y="23305"/>
                      <a:pt x="12440" y="23396"/>
                      <a:pt x="14152" y="23487"/>
                    </a:cubicBezTo>
                    <a:lnTo>
                      <a:pt x="14152" y="28144"/>
                    </a:lnTo>
                    <a:lnTo>
                      <a:pt x="18785" y="28144"/>
                    </a:lnTo>
                    <a:cubicBezTo>
                      <a:pt x="18854" y="29627"/>
                      <a:pt x="18945" y="31043"/>
                      <a:pt x="19036" y="32777"/>
                    </a:cubicBezTo>
                    <a:lnTo>
                      <a:pt x="23601" y="32777"/>
                    </a:lnTo>
                    <a:lnTo>
                      <a:pt x="23601" y="23487"/>
                    </a:lnTo>
                    <a:cubicBezTo>
                      <a:pt x="25405" y="23396"/>
                      <a:pt x="26820" y="23305"/>
                      <a:pt x="28235" y="23236"/>
                    </a:cubicBezTo>
                    <a:lnTo>
                      <a:pt x="28235" y="18671"/>
                    </a:lnTo>
                    <a:lnTo>
                      <a:pt x="18762" y="18671"/>
                    </a:lnTo>
                    <a:lnTo>
                      <a:pt x="18762" y="9153"/>
                    </a:lnTo>
                    <a:lnTo>
                      <a:pt x="9427" y="9153"/>
                    </a:lnTo>
                    <a:lnTo>
                      <a:pt x="9427" y="4542"/>
                    </a:lnTo>
                    <a:lnTo>
                      <a:pt x="4885" y="4542"/>
                    </a:lnTo>
                    <a:cubicBezTo>
                      <a:pt x="4771" y="2739"/>
                      <a:pt x="4702" y="1324"/>
                      <a:pt x="4611" y="0"/>
                    </a:cubicBezTo>
                    <a:close/>
                    <a:moveTo>
                      <a:pt x="23601" y="32777"/>
                    </a:moveTo>
                    <a:lnTo>
                      <a:pt x="23601" y="32846"/>
                    </a:lnTo>
                    <a:lnTo>
                      <a:pt x="23670" y="327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2456150" y="1575000"/>
                <a:ext cx="710475" cy="709875"/>
              </a:xfrm>
              <a:custGeom>
                <a:avLst/>
                <a:gdLst/>
                <a:ahLst/>
                <a:cxnLst/>
                <a:rect l="l" t="t" r="r" b="b"/>
                <a:pathLst>
                  <a:path w="28419" h="28395" extrusionOk="0">
                    <a:moveTo>
                      <a:pt x="4817" y="0"/>
                    </a:moveTo>
                    <a:lnTo>
                      <a:pt x="4726" y="69"/>
                    </a:lnTo>
                    <a:lnTo>
                      <a:pt x="4817" y="69"/>
                    </a:lnTo>
                    <a:lnTo>
                      <a:pt x="4817" y="0"/>
                    </a:lnTo>
                    <a:close/>
                    <a:moveTo>
                      <a:pt x="9451" y="0"/>
                    </a:moveTo>
                    <a:lnTo>
                      <a:pt x="9451" y="69"/>
                    </a:lnTo>
                    <a:lnTo>
                      <a:pt x="9519" y="69"/>
                    </a:lnTo>
                    <a:lnTo>
                      <a:pt x="9451" y="0"/>
                    </a:lnTo>
                    <a:close/>
                    <a:moveTo>
                      <a:pt x="92" y="4702"/>
                    </a:moveTo>
                    <a:lnTo>
                      <a:pt x="1" y="4794"/>
                    </a:lnTo>
                    <a:lnTo>
                      <a:pt x="92" y="4794"/>
                    </a:lnTo>
                    <a:lnTo>
                      <a:pt x="92" y="4702"/>
                    </a:lnTo>
                    <a:close/>
                    <a:moveTo>
                      <a:pt x="14175" y="4702"/>
                    </a:moveTo>
                    <a:lnTo>
                      <a:pt x="14175" y="4794"/>
                    </a:lnTo>
                    <a:lnTo>
                      <a:pt x="14244" y="4794"/>
                    </a:lnTo>
                    <a:lnTo>
                      <a:pt x="14175" y="4702"/>
                    </a:lnTo>
                    <a:close/>
                    <a:moveTo>
                      <a:pt x="1" y="9427"/>
                    </a:moveTo>
                    <a:lnTo>
                      <a:pt x="92" y="9518"/>
                    </a:lnTo>
                    <a:lnTo>
                      <a:pt x="92" y="9427"/>
                    </a:lnTo>
                    <a:close/>
                    <a:moveTo>
                      <a:pt x="4726" y="14152"/>
                    </a:moveTo>
                    <a:lnTo>
                      <a:pt x="4817" y="14243"/>
                    </a:lnTo>
                    <a:lnTo>
                      <a:pt x="4817" y="14152"/>
                    </a:lnTo>
                    <a:close/>
                    <a:moveTo>
                      <a:pt x="4817" y="69"/>
                    </a:moveTo>
                    <a:lnTo>
                      <a:pt x="4817" y="4794"/>
                    </a:lnTo>
                    <a:lnTo>
                      <a:pt x="92" y="4794"/>
                    </a:lnTo>
                    <a:lnTo>
                      <a:pt x="92" y="9427"/>
                    </a:lnTo>
                    <a:lnTo>
                      <a:pt x="4817" y="9427"/>
                    </a:lnTo>
                    <a:lnTo>
                      <a:pt x="4817" y="14152"/>
                    </a:lnTo>
                    <a:lnTo>
                      <a:pt x="13970" y="14152"/>
                    </a:lnTo>
                    <a:lnTo>
                      <a:pt x="13970" y="23533"/>
                    </a:lnTo>
                    <a:cubicBezTo>
                      <a:pt x="12395" y="23624"/>
                      <a:pt x="11048" y="23693"/>
                      <a:pt x="9679" y="23761"/>
                    </a:cubicBezTo>
                    <a:lnTo>
                      <a:pt x="9679" y="28326"/>
                    </a:lnTo>
                    <a:lnTo>
                      <a:pt x="28327" y="28326"/>
                    </a:lnTo>
                    <a:lnTo>
                      <a:pt x="28327" y="23739"/>
                    </a:lnTo>
                    <a:lnTo>
                      <a:pt x="19106" y="23739"/>
                    </a:lnTo>
                    <a:lnTo>
                      <a:pt x="19106" y="19036"/>
                    </a:lnTo>
                    <a:cubicBezTo>
                      <a:pt x="20498" y="18968"/>
                      <a:pt x="21845" y="18900"/>
                      <a:pt x="23420" y="18831"/>
                    </a:cubicBezTo>
                    <a:lnTo>
                      <a:pt x="23420" y="14312"/>
                    </a:lnTo>
                    <a:lnTo>
                      <a:pt x="18969" y="14312"/>
                    </a:lnTo>
                    <a:lnTo>
                      <a:pt x="18969" y="9427"/>
                    </a:lnTo>
                    <a:lnTo>
                      <a:pt x="14175" y="9427"/>
                    </a:lnTo>
                    <a:lnTo>
                      <a:pt x="14175" y="4794"/>
                    </a:lnTo>
                    <a:lnTo>
                      <a:pt x="9451" y="4794"/>
                    </a:lnTo>
                    <a:lnTo>
                      <a:pt x="9451" y="69"/>
                    </a:lnTo>
                    <a:close/>
                    <a:moveTo>
                      <a:pt x="28327" y="28326"/>
                    </a:moveTo>
                    <a:lnTo>
                      <a:pt x="28327" y="28395"/>
                    </a:lnTo>
                    <a:lnTo>
                      <a:pt x="28418" y="283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1286375" y="4165100"/>
                <a:ext cx="709875" cy="474200"/>
              </a:xfrm>
              <a:custGeom>
                <a:avLst/>
                <a:gdLst/>
                <a:ahLst/>
                <a:cxnLst/>
                <a:rect l="l" t="t" r="r" b="b"/>
                <a:pathLst>
                  <a:path w="28395" h="18968" extrusionOk="0">
                    <a:moveTo>
                      <a:pt x="28326" y="9450"/>
                    </a:moveTo>
                    <a:lnTo>
                      <a:pt x="28326" y="9541"/>
                    </a:lnTo>
                    <a:lnTo>
                      <a:pt x="28395" y="9541"/>
                    </a:lnTo>
                    <a:lnTo>
                      <a:pt x="28326" y="9450"/>
                    </a:lnTo>
                    <a:close/>
                    <a:moveTo>
                      <a:pt x="0" y="14175"/>
                    </a:moveTo>
                    <a:lnTo>
                      <a:pt x="69" y="14266"/>
                    </a:lnTo>
                    <a:lnTo>
                      <a:pt x="69" y="14175"/>
                    </a:lnTo>
                    <a:close/>
                    <a:moveTo>
                      <a:pt x="4908" y="0"/>
                    </a:moveTo>
                    <a:cubicBezTo>
                      <a:pt x="4816" y="1598"/>
                      <a:pt x="4748" y="2990"/>
                      <a:pt x="4656" y="4611"/>
                    </a:cubicBezTo>
                    <a:cubicBezTo>
                      <a:pt x="3173" y="4702"/>
                      <a:pt x="1758" y="4793"/>
                      <a:pt x="69" y="4908"/>
                    </a:cubicBezTo>
                    <a:lnTo>
                      <a:pt x="69" y="14175"/>
                    </a:lnTo>
                    <a:lnTo>
                      <a:pt x="4885" y="14175"/>
                    </a:lnTo>
                    <a:lnTo>
                      <a:pt x="4885" y="9632"/>
                    </a:lnTo>
                    <a:lnTo>
                      <a:pt x="9358" y="9632"/>
                    </a:lnTo>
                    <a:cubicBezTo>
                      <a:pt x="9450" y="11162"/>
                      <a:pt x="9518" y="12600"/>
                      <a:pt x="9587" y="14106"/>
                    </a:cubicBezTo>
                    <a:cubicBezTo>
                      <a:pt x="11207" y="14197"/>
                      <a:pt x="12622" y="14266"/>
                      <a:pt x="14243" y="14380"/>
                    </a:cubicBezTo>
                    <a:lnTo>
                      <a:pt x="14243" y="18877"/>
                    </a:lnTo>
                    <a:lnTo>
                      <a:pt x="14243" y="18877"/>
                    </a:lnTo>
                    <a:cubicBezTo>
                      <a:pt x="17355" y="18877"/>
                      <a:pt x="20467" y="18899"/>
                      <a:pt x="23579" y="18899"/>
                    </a:cubicBezTo>
                    <a:lnTo>
                      <a:pt x="23579" y="18899"/>
                    </a:lnTo>
                    <a:lnTo>
                      <a:pt x="23579" y="14334"/>
                    </a:lnTo>
                    <a:cubicBezTo>
                      <a:pt x="25405" y="14243"/>
                      <a:pt x="26820" y="14152"/>
                      <a:pt x="28326" y="14083"/>
                    </a:cubicBezTo>
                    <a:lnTo>
                      <a:pt x="28326" y="9541"/>
                    </a:lnTo>
                    <a:lnTo>
                      <a:pt x="19036" y="9541"/>
                    </a:lnTo>
                    <a:lnTo>
                      <a:pt x="19036" y="0"/>
                    </a:lnTo>
                    <a:lnTo>
                      <a:pt x="14152" y="0"/>
                    </a:lnTo>
                    <a:lnTo>
                      <a:pt x="14152" y="4565"/>
                    </a:lnTo>
                    <a:lnTo>
                      <a:pt x="9518" y="4565"/>
                    </a:lnTo>
                    <a:lnTo>
                      <a:pt x="9518" y="0"/>
                    </a:lnTo>
                    <a:close/>
                    <a:moveTo>
                      <a:pt x="14152" y="18877"/>
                    </a:moveTo>
                    <a:lnTo>
                      <a:pt x="14243" y="18968"/>
                    </a:lnTo>
                    <a:lnTo>
                      <a:pt x="14243" y="18877"/>
                    </a:lnTo>
                    <a:lnTo>
                      <a:pt x="14243" y="18877"/>
                    </a:lnTo>
                    <a:cubicBezTo>
                      <a:pt x="14213" y="18877"/>
                      <a:pt x="14182" y="18877"/>
                      <a:pt x="14152" y="18877"/>
                    </a:cubicBezTo>
                    <a:close/>
                    <a:moveTo>
                      <a:pt x="23579" y="18899"/>
                    </a:moveTo>
                    <a:lnTo>
                      <a:pt x="23579" y="18968"/>
                    </a:lnTo>
                    <a:lnTo>
                      <a:pt x="23670" y="18899"/>
                    </a:lnTo>
                    <a:cubicBezTo>
                      <a:pt x="23639" y="18899"/>
                      <a:pt x="23609" y="18899"/>
                      <a:pt x="23579" y="188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584475" y="4290050"/>
                <a:ext cx="585500" cy="580925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3237" extrusionOk="0">
                    <a:moveTo>
                      <a:pt x="4452" y="4452"/>
                    </a:moveTo>
                    <a:lnTo>
                      <a:pt x="4452" y="4543"/>
                    </a:lnTo>
                    <a:lnTo>
                      <a:pt x="4543" y="4543"/>
                    </a:lnTo>
                    <a:lnTo>
                      <a:pt x="4452" y="4452"/>
                    </a:lnTo>
                    <a:close/>
                    <a:moveTo>
                      <a:pt x="13993" y="4452"/>
                    </a:moveTo>
                    <a:lnTo>
                      <a:pt x="13902" y="4543"/>
                    </a:lnTo>
                    <a:lnTo>
                      <a:pt x="13993" y="4543"/>
                    </a:lnTo>
                    <a:lnTo>
                      <a:pt x="13993" y="4452"/>
                    </a:lnTo>
                    <a:close/>
                    <a:moveTo>
                      <a:pt x="23351" y="9177"/>
                    </a:moveTo>
                    <a:lnTo>
                      <a:pt x="23351" y="9268"/>
                    </a:lnTo>
                    <a:lnTo>
                      <a:pt x="23420" y="9177"/>
                    </a:lnTo>
                    <a:close/>
                    <a:moveTo>
                      <a:pt x="18604" y="18603"/>
                    </a:moveTo>
                    <a:lnTo>
                      <a:pt x="18604" y="18695"/>
                    </a:lnTo>
                    <a:lnTo>
                      <a:pt x="18695" y="18603"/>
                    </a:lnTo>
                    <a:close/>
                    <a:moveTo>
                      <a:pt x="18809" y="1"/>
                    </a:moveTo>
                    <a:cubicBezTo>
                      <a:pt x="18718" y="1325"/>
                      <a:pt x="18649" y="2740"/>
                      <a:pt x="18535" y="4543"/>
                    </a:cubicBezTo>
                    <a:lnTo>
                      <a:pt x="13993" y="4543"/>
                    </a:lnTo>
                    <a:lnTo>
                      <a:pt x="13993" y="13742"/>
                    </a:lnTo>
                    <a:lnTo>
                      <a:pt x="9337" y="13742"/>
                    </a:lnTo>
                    <a:cubicBezTo>
                      <a:pt x="9268" y="12349"/>
                      <a:pt x="9200" y="11003"/>
                      <a:pt x="9131" y="9359"/>
                    </a:cubicBezTo>
                    <a:lnTo>
                      <a:pt x="4452" y="9359"/>
                    </a:lnTo>
                    <a:lnTo>
                      <a:pt x="4452" y="4543"/>
                    </a:lnTo>
                    <a:lnTo>
                      <a:pt x="1" y="4543"/>
                    </a:lnTo>
                    <a:lnTo>
                      <a:pt x="1" y="23237"/>
                    </a:lnTo>
                    <a:lnTo>
                      <a:pt x="4361" y="23237"/>
                    </a:lnTo>
                    <a:cubicBezTo>
                      <a:pt x="4475" y="21662"/>
                      <a:pt x="4566" y="20247"/>
                      <a:pt x="4680" y="18603"/>
                    </a:cubicBezTo>
                    <a:lnTo>
                      <a:pt x="18604" y="18603"/>
                    </a:lnTo>
                    <a:lnTo>
                      <a:pt x="18604" y="9177"/>
                    </a:lnTo>
                    <a:lnTo>
                      <a:pt x="23351" y="9177"/>
                    </a:lnTo>
                    <a:lnTo>
                      <a:pt x="233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1583100" y="755000"/>
                <a:ext cx="58605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23442" h="23214" extrusionOk="0">
                    <a:moveTo>
                      <a:pt x="4474" y="4451"/>
                    </a:moveTo>
                    <a:lnTo>
                      <a:pt x="4474" y="4520"/>
                    </a:lnTo>
                    <a:lnTo>
                      <a:pt x="4542" y="4520"/>
                    </a:lnTo>
                    <a:lnTo>
                      <a:pt x="4474" y="4451"/>
                    </a:lnTo>
                    <a:close/>
                    <a:moveTo>
                      <a:pt x="13992" y="4451"/>
                    </a:moveTo>
                    <a:lnTo>
                      <a:pt x="13901" y="4520"/>
                    </a:lnTo>
                    <a:lnTo>
                      <a:pt x="13992" y="4520"/>
                    </a:lnTo>
                    <a:lnTo>
                      <a:pt x="13992" y="4451"/>
                    </a:lnTo>
                    <a:close/>
                    <a:moveTo>
                      <a:pt x="23351" y="9153"/>
                    </a:moveTo>
                    <a:lnTo>
                      <a:pt x="23351" y="9245"/>
                    </a:lnTo>
                    <a:lnTo>
                      <a:pt x="23442" y="9153"/>
                    </a:lnTo>
                    <a:close/>
                    <a:moveTo>
                      <a:pt x="18626" y="18603"/>
                    </a:moveTo>
                    <a:lnTo>
                      <a:pt x="18626" y="18694"/>
                    </a:lnTo>
                    <a:lnTo>
                      <a:pt x="18694" y="18603"/>
                    </a:lnTo>
                    <a:close/>
                    <a:moveTo>
                      <a:pt x="18808" y="0"/>
                    </a:moveTo>
                    <a:cubicBezTo>
                      <a:pt x="18740" y="1324"/>
                      <a:pt x="18649" y="2739"/>
                      <a:pt x="18557" y="4520"/>
                    </a:cubicBezTo>
                    <a:lnTo>
                      <a:pt x="13992" y="4520"/>
                    </a:lnTo>
                    <a:lnTo>
                      <a:pt x="13992" y="13741"/>
                    </a:lnTo>
                    <a:lnTo>
                      <a:pt x="9336" y="13741"/>
                    </a:lnTo>
                    <a:cubicBezTo>
                      <a:pt x="9267" y="12349"/>
                      <a:pt x="9222" y="11002"/>
                      <a:pt x="9130" y="9359"/>
                    </a:cubicBezTo>
                    <a:lnTo>
                      <a:pt x="4474" y="9359"/>
                    </a:lnTo>
                    <a:lnTo>
                      <a:pt x="4474" y="4520"/>
                    </a:lnTo>
                    <a:lnTo>
                      <a:pt x="0" y="4520"/>
                    </a:lnTo>
                    <a:lnTo>
                      <a:pt x="0" y="23214"/>
                    </a:lnTo>
                    <a:lnTo>
                      <a:pt x="4360" y="23214"/>
                    </a:lnTo>
                    <a:cubicBezTo>
                      <a:pt x="4474" y="21662"/>
                      <a:pt x="4565" y="20246"/>
                      <a:pt x="4679" y="18603"/>
                    </a:cubicBezTo>
                    <a:lnTo>
                      <a:pt x="18626" y="18603"/>
                    </a:lnTo>
                    <a:lnTo>
                      <a:pt x="18626" y="9153"/>
                    </a:lnTo>
                    <a:lnTo>
                      <a:pt x="23351" y="9153"/>
                    </a:lnTo>
                    <a:lnTo>
                      <a:pt x="233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583350" y="1686825"/>
                <a:ext cx="704750" cy="474225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18969" extrusionOk="0">
                    <a:moveTo>
                      <a:pt x="28121" y="1"/>
                    </a:moveTo>
                    <a:lnTo>
                      <a:pt x="28121" y="69"/>
                    </a:lnTo>
                    <a:lnTo>
                      <a:pt x="28190" y="69"/>
                    </a:lnTo>
                    <a:lnTo>
                      <a:pt x="28121" y="1"/>
                    </a:lnTo>
                    <a:close/>
                    <a:moveTo>
                      <a:pt x="4497" y="18877"/>
                    </a:moveTo>
                    <a:lnTo>
                      <a:pt x="4588" y="18969"/>
                    </a:lnTo>
                    <a:lnTo>
                      <a:pt x="4588" y="18879"/>
                    </a:lnTo>
                    <a:lnTo>
                      <a:pt x="4588" y="18879"/>
                    </a:lnTo>
                    <a:cubicBezTo>
                      <a:pt x="4558" y="18878"/>
                      <a:pt x="4527" y="18878"/>
                      <a:pt x="4497" y="18877"/>
                    </a:cubicBezTo>
                    <a:close/>
                    <a:moveTo>
                      <a:pt x="13901" y="69"/>
                    </a:moveTo>
                    <a:lnTo>
                      <a:pt x="13901" y="9245"/>
                    </a:lnTo>
                    <a:lnTo>
                      <a:pt x="9359" y="9245"/>
                    </a:lnTo>
                    <a:cubicBezTo>
                      <a:pt x="9290" y="7670"/>
                      <a:pt x="9222" y="6324"/>
                      <a:pt x="9130" y="4886"/>
                    </a:cubicBezTo>
                    <a:cubicBezTo>
                      <a:pt x="7533" y="4794"/>
                      <a:pt x="6117" y="4703"/>
                      <a:pt x="4428" y="4589"/>
                    </a:cubicBezTo>
                    <a:lnTo>
                      <a:pt x="4428" y="184"/>
                    </a:lnTo>
                    <a:lnTo>
                      <a:pt x="0" y="184"/>
                    </a:lnTo>
                    <a:lnTo>
                      <a:pt x="0" y="14084"/>
                    </a:lnTo>
                    <a:cubicBezTo>
                      <a:pt x="1575" y="14175"/>
                      <a:pt x="2990" y="14267"/>
                      <a:pt x="4588" y="14358"/>
                    </a:cubicBezTo>
                    <a:lnTo>
                      <a:pt x="4588" y="18879"/>
                    </a:lnTo>
                    <a:lnTo>
                      <a:pt x="4588" y="18879"/>
                    </a:lnTo>
                    <a:cubicBezTo>
                      <a:pt x="6178" y="18901"/>
                      <a:pt x="7745" y="18924"/>
                      <a:pt x="9313" y="18969"/>
                    </a:cubicBezTo>
                    <a:lnTo>
                      <a:pt x="9313" y="14244"/>
                    </a:lnTo>
                    <a:lnTo>
                      <a:pt x="18763" y="14244"/>
                    </a:lnTo>
                    <a:lnTo>
                      <a:pt x="18763" y="4863"/>
                    </a:lnTo>
                    <a:lnTo>
                      <a:pt x="28121" y="4863"/>
                    </a:lnTo>
                    <a:lnTo>
                      <a:pt x="28121" y="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811600" y="1096225"/>
                <a:ext cx="704750" cy="474225"/>
              </a:xfrm>
              <a:custGeom>
                <a:avLst/>
                <a:gdLst/>
                <a:ahLst/>
                <a:cxnLst/>
                <a:rect l="l" t="t" r="r" b="b"/>
                <a:pathLst>
                  <a:path w="28190" h="18969" extrusionOk="0">
                    <a:moveTo>
                      <a:pt x="28121" y="1"/>
                    </a:moveTo>
                    <a:lnTo>
                      <a:pt x="28121" y="92"/>
                    </a:lnTo>
                    <a:lnTo>
                      <a:pt x="28190" y="92"/>
                    </a:lnTo>
                    <a:lnTo>
                      <a:pt x="28121" y="1"/>
                    </a:lnTo>
                    <a:close/>
                    <a:moveTo>
                      <a:pt x="4497" y="18900"/>
                    </a:moveTo>
                    <a:lnTo>
                      <a:pt x="4588" y="18969"/>
                    </a:lnTo>
                    <a:lnTo>
                      <a:pt x="4588" y="18901"/>
                    </a:lnTo>
                    <a:lnTo>
                      <a:pt x="4588" y="18901"/>
                    </a:lnTo>
                    <a:cubicBezTo>
                      <a:pt x="4558" y="18901"/>
                      <a:pt x="4527" y="18901"/>
                      <a:pt x="4497" y="18900"/>
                    </a:cubicBezTo>
                    <a:close/>
                    <a:moveTo>
                      <a:pt x="13901" y="92"/>
                    </a:moveTo>
                    <a:lnTo>
                      <a:pt x="13901" y="9245"/>
                    </a:lnTo>
                    <a:lnTo>
                      <a:pt x="9359" y="9245"/>
                    </a:lnTo>
                    <a:cubicBezTo>
                      <a:pt x="9290" y="7670"/>
                      <a:pt x="9222" y="6323"/>
                      <a:pt x="9131" y="4908"/>
                    </a:cubicBezTo>
                    <a:cubicBezTo>
                      <a:pt x="7533" y="4794"/>
                      <a:pt x="6118" y="4703"/>
                      <a:pt x="4429" y="4612"/>
                    </a:cubicBezTo>
                    <a:lnTo>
                      <a:pt x="4429" y="183"/>
                    </a:lnTo>
                    <a:lnTo>
                      <a:pt x="0" y="183"/>
                    </a:lnTo>
                    <a:lnTo>
                      <a:pt x="0" y="14107"/>
                    </a:lnTo>
                    <a:cubicBezTo>
                      <a:pt x="1575" y="14198"/>
                      <a:pt x="2991" y="14267"/>
                      <a:pt x="4588" y="14358"/>
                    </a:cubicBezTo>
                    <a:lnTo>
                      <a:pt x="4588" y="18901"/>
                    </a:lnTo>
                    <a:lnTo>
                      <a:pt x="4588" y="18901"/>
                    </a:lnTo>
                    <a:cubicBezTo>
                      <a:pt x="6178" y="18924"/>
                      <a:pt x="7745" y="18946"/>
                      <a:pt x="9313" y="18969"/>
                    </a:cubicBezTo>
                    <a:lnTo>
                      <a:pt x="9313" y="14244"/>
                    </a:lnTo>
                    <a:lnTo>
                      <a:pt x="18763" y="14244"/>
                    </a:lnTo>
                    <a:lnTo>
                      <a:pt x="18763" y="4885"/>
                    </a:lnTo>
                    <a:lnTo>
                      <a:pt x="28121" y="4885"/>
                    </a:lnTo>
                    <a:lnTo>
                      <a:pt x="28121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2112650" y="2748775"/>
                <a:ext cx="474200" cy="710475"/>
              </a:xfrm>
              <a:custGeom>
                <a:avLst/>
                <a:gdLst/>
                <a:ahLst/>
                <a:cxnLst/>
                <a:rect l="l" t="t" r="r" b="b"/>
                <a:pathLst>
                  <a:path w="18968" h="28419" extrusionOk="0">
                    <a:moveTo>
                      <a:pt x="14152" y="1"/>
                    </a:moveTo>
                    <a:lnTo>
                      <a:pt x="14152" y="92"/>
                    </a:lnTo>
                    <a:lnTo>
                      <a:pt x="14243" y="92"/>
                    </a:lnTo>
                    <a:lnTo>
                      <a:pt x="14152" y="1"/>
                    </a:lnTo>
                    <a:close/>
                    <a:moveTo>
                      <a:pt x="18877" y="14175"/>
                    </a:moveTo>
                    <a:lnTo>
                      <a:pt x="18877" y="14267"/>
                    </a:lnTo>
                    <a:lnTo>
                      <a:pt x="18968" y="14267"/>
                    </a:lnTo>
                    <a:lnTo>
                      <a:pt x="18877" y="14175"/>
                    </a:lnTo>
                    <a:close/>
                    <a:moveTo>
                      <a:pt x="9632" y="92"/>
                    </a:moveTo>
                    <a:cubicBezTo>
                      <a:pt x="9541" y="1621"/>
                      <a:pt x="9450" y="3037"/>
                      <a:pt x="9359" y="4634"/>
                    </a:cubicBezTo>
                    <a:cubicBezTo>
                      <a:pt x="7852" y="4726"/>
                      <a:pt x="6437" y="4794"/>
                      <a:pt x="4816" y="4885"/>
                    </a:cubicBezTo>
                    <a:lnTo>
                      <a:pt x="4816" y="14061"/>
                    </a:lnTo>
                    <a:cubicBezTo>
                      <a:pt x="3219" y="14152"/>
                      <a:pt x="1803" y="14221"/>
                      <a:pt x="0" y="14335"/>
                    </a:cubicBezTo>
                    <a:lnTo>
                      <a:pt x="0" y="18969"/>
                    </a:lnTo>
                    <a:lnTo>
                      <a:pt x="4611" y="18969"/>
                    </a:lnTo>
                    <a:cubicBezTo>
                      <a:pt x="4702" y="20475"/>
                      <a:pt x="4771" y="21890"/>
                      <a:pt x="4862" y="23579"/>
                    </a:cubicBezTo>
                    <a:lnTo>
                      <a:pt x="14152" y="23579"/>
                    </a:lnTo>
                    <a:lnTo>
                      <a:pt x="14152" y="28418"/>
                    </a:lnTo>
                    <a:lnTo>
                      <a:pt x="18877" y="28418"/>
                    </a:lnTo>
                    <a:lnTo>
                      <a:pt x="18877" y="14267"/>
                    </a:lnTo>
                    <a:lnTo>
                      <a:pt x="9655" y="14267"/>
                    </a:lnTo>
                    <a:lnTo>
                      <a:pt x="9655" y="9610"/>
                    </a:lnTo>
                    <a:cubicBezTo>
                      <a:pt x="11253" y="9519"/>
                      <a:pt x="12668" y="9428"/>
                      <a:pt x="14152" y="9336"/>
                    </a:cubicBezTo>
                    <a:lnTo>
                      <a:pt x="14152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763425" y="2163875"/>
                <a:ext cx="469075" cy="700775"/>
              </a:xfrm>
              <a:custGeom>
                <a:avLst/>
                <a:gdLst/>
                <a:ahLst/>
                <a:cxnLst/>
                <a:rect l="l" t="t" r="r" b="b"/>
                <a:pathLst>
                  <a:path w="18763" h="28031" extrusionOk="0">
                    <a:moveTo>
                      <a:pt x="4611" y="4520"/>
                    </a:moveTo>
                    <a:lnTo>
                      <a:pt x="4519" y="4589"/>
                    </a:lnTo>
                    <a:lnTo>
                      <a:pt x="4611" y="4589"/>
                    </a:lnTo>
                    <a:lnTo>
                      <a:pt x="4611" y="4520"/>
                    </a:lnTo>
                    <a:close/>
                    <a:moveTo>
                      <a:pt x="18671" y="13970"/>
                    </a:moveTo>
                    <a:lnTo>
                      <a:pt x="18671" y="14038"/>
                    </a:lnTo>
                    <a:lnTo>
                      <a:pt x="18762" y="13970"/>
                    </a:lnTo>
                    <a:close/>
                    <a:moveTo>
                      <a:pt x="9404" y="1"/>
                    </a:moveTo>
                    <a:cubicBezTo>
                      <a:pt x="9313" y="1576"/>
                      <a:pt x="9221" y="2991"/>
                      <a:pt x="9130" y="4589"/>
                    </a:cubicBezTo>
                    <a:lnTo>
                      <a:pt x="4611" y="4589"/>
                    </a:lnTo>
                    <a:lnTo>
                      <a:pt x="4611" y="9131"/>
                    </a:lnTo>
                    <a:cubicBezTo>
                      <a:pt x="2990" y="9222"/>
                      <a:pt x="1575" y="9314"/>
                      <a:pt x="0" y="9405"/>
                    </a:cubicBezTo>
                    <a:lnTo>
                      <a:pt x="0" y="13924"/>
                    </a:lnTo>
                    <a:lnTo>
                      <a:pt x="4428" y="13924"/>
                    </a:lnTo>
                    <a:lnTo>
                      <a:pt x="4428" y="18558"/>
                    </a:lnTo>
                    <a:cubicBezTo>
                      <a:pt x="6140" y="18672"/>
                      <a:pt x="7555" y="18763"/>
                      <a:pt x="9267" y="18877"/>
                    </a:cubicBezTo>
                    <a:lnTo>
                      <a:pt x="9267" y="28030"/>
                    </a:lnTo>
                    <a:lnTo>
                      <a:pt x="13901" y="28030"/>
                    </a:lnTo>
                    <a:lnTo>
                      <a:pt x="13901" y="13970"/>
                    </a:lnTo>
                    <a:lnTo>
                      <a:pt x="18671" y="13970"/>
                    </a:lnTo>
                    <a:lnTo>
                      <a:pt x="18671" y="9405"/>
                    </a:lnTo>
                    <a:cubicBezTo>
                      <a:pt x="16936" y="9291"/>
                      <a:pt x="15521" y="9222"/>
                      <a:pt x="13923" y="9131"/>
                    </a:cubicBezTo>
                    <a:lnTo>
                      <a:pt x="139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2589700" y="3221275"/>
                <a:ext cx="462800" cy="709875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28395" extrusionOk="0">
                    <a:moveTo>
                      <a:pt x="9313" y="0"/>
                    </a:moveTo>
                    <a:lnTo>
                      <a:pt x="9244" y="69"/>
                    </a:lnTo>
                    <a:lnTo>
                      <a:pt x="9313" y="69"/>
                    </a:lnTo>
                    <a:lnTo>
                      <a:pt x="9313" y="0"/>
                    </a:lnTo>
                    <a:close/>
                    <a:moveTo>
                      <a:pt x="13946" y="18877"/>
                    </a:moveTo>
                    <a:lnTo>
                      <a:pt x="13946" y="18968"/>
                    </a:lnTo>
                    <a:lnTo>
                      <a:pt x="14038" y="18877"/>
                    </a:lnTo>
                    <a:close/>
                    <a:moveTo>
                      <a:pt x="9313" y="69"/>
                    </a:moveTo>
                    <a:lnTo>
                      <a:pt x="9313" y="4611"/>
                    </a:lnTo>
                    <a:cubicBezTo>
                      <a:pt x="7715" y="4702"/>
                      <a:pt x="6300" y="4771"/>
                      <a:pt x="4725" y="4862"/>
                    </a:cubicBezTo>
                    <a:lnTo>
                      <a:pt x="4725" y="9404"/>
                    </a:lnTo>
                    <a:lnTo>
                      <a:pt x="9062" y="9404"/>
                    </a:lnTo>
                    <a:lnTo>
                      <a:pt x="9062" y="14129"/>
                    </a:lnTo>
                    <a:lnTo>
                      <a:pt x="0" y="14129"/>
                    </a:lnTo>
                    <a:lnTo>
                      <a:pt x="0" y="18854"/>
                    </a:lnTo>
                    <a:lnTo>
                      <a:pt x="4451" y="18854"/>
                    </a:lnTo>
                    <a:lnTo>
                      <a:pt x="4451" y="28326"/>
                    </a:lnTo>
                    <a:lnTo>
                      <a:pt x="9244" y="28326"/>
                    </a:lnTo>
                    <a:lnTo>
                      <a:pt x="9244" y="18877"/>
                    </a:lnTo>
                    <a:lnTo>
                      <a:pt x="13946" y="18877"/>
                    </a:lnTo>
                    <a:lnTo>
                      <a:pt x="13946" y="4908"/>
                    </a:lnTo>
                    <a:cubicBezTo>
                      <a:pt x="15727" y="4793"/>
                      <a:pt x="17142" y="4702"/>
                      <a:pt x="18511" y="4611"/>
                    </a:cubicBezTo>
                    <a:lnTo>
                      <a:pt x="18511" y="69"/>
                    </a:lnTo>
                    <a:close/>
                    <a:moveTo>
                      <a:pt x="9244" y="28326"/>
                    </a:moveTo>
                    <a:lnTo>
                      <a:pt x="9244" y="28395"/>
                    </a:lnTo>
                    <a:lnTo>
                      <a:pt x="9313" y="283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230200" y="2400125"/>
                <a:ext cx="595175" cy="350975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4039" extrusionOk="0">
                    <a:moveTo>
                      <a:pt x="23807" y="4383"/>
                    </a:moveTo>
                    <a:lnTo>
                      <a:pt x="23807" y="4383"/>
                    </a:lnTo>
                    <a:cubicBezTo>
                      <a:pt x="23776" y="4385"/>
                      <a:pt x="23746" y="4387"/>
                      <a:pt x="23716" y="4389"/>
                    </a:cubicBezTo>
                    <a:lnTo>
                      <a:pt x="23716" y="4389"/>
                    </a:lnTo>
                    <a:cubicBezTo>
                      <a:pt x="23716" y="4417"/>
                      <a:pt x="23716" y="4446"/>
                      <a:pt x="23716" y="4474"/>
                    </a:cubicBezTo>
                    <a:cubicBezTo>
                      <a:pt x="23716" y="4474"/>
                      <a:pt x="23807" y="4383"/>
                      <a:pt x="23807" y="4383"/>
                    </a:cubicBezTo>
                    <a:close/>
                    <a:moveTo>
                      <a:pt x="91" y="4520"/>
                    </a:moveTo>
                    <a:lnTo>
                      <a:pt x="0" y="4588"/>
                    </a:lnTo>
                    <a:lnTo>
                      <a:pt x="91" y="4588"/>
                    </a:lnTo>
                    <a:lnTo>
                      <a:pt x="91" y="4520"/>
                    </a:lnTo>
                    <a:close/>
                    <a:moveTo>
                      <a:pt x="9632" y="1"/>
                    </a:moveTo>
                    <a:cubicBezTo>
                      <a:pt x="9518" y="1553"/>
                      <a:pt x="9427" y="2968"/>
                      <a:pt x="9313" y="4588"/>
                    </a:cubicBezTo>
                    <a:lnTo>
                      <a:pt x="91" y="4588"/>
                    </a:lnTo>
                    <a:lnTo>
                      <a:pt x="91" y="9176"/>
                    </a:lnTo>
                    <a:lnTo>
                      <a:pt x="9541" y="9176"/>
                    </a:lnTo>
                    <a:lnTo>
                      <a:pt x="9541" y="13947"/>
                    </a:lnTo>
                    <a:lnTo>
                      <a:pt x="19082" y="13947"/>
                    </a:lnTo>
                    <a:lnTo>
                      <a:pt x="19082" y="4680"/>
                    </a:lnTo>
                    <a:cubicBezTo>
                      <a:pt x="20826" y="4568"/>
                      <a:pt x="22263" y="4478"/>
                      <a:pt x="23716" y="4389"/>
                    </a:cubicBezTo>
                    <a:lnTo>
                      <a:pt x="23716" y="4389"/>
                    </a:lnTo>
                    <a:cubicBezTo>
                      <a:pt x="23716" y="2978"/>
                      <a:pt x="23716" y="1544"/>
                      <a:pt x="23716" y="1"/>
                    </a:cubicBezTo>
                    <a:close/>
                    <a:moveTo>
                      <a:pt x="9450" y="13947"/>
                    </a:moveTo>
                    <a:lnTo>
                      <a:pt x="9541" y="14038"/>
                    </a:lnTo>
                    <a:lnTo>
                      <a:pt x="9541" y="1394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575350" y="2397275"/>
                <a:ext cx="46965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4244" extrusionOk="0">
                    <a:moveTo>
                      <a:pt x="14175" y="0"/>
                    </a:moveTo>
                    <a:lnTo>
                      <a:pt x="14175" y="92"/>
                    </a:lnTo>
                    <a:lnTo>
                      <a:pt x="14244" y="92"/>
                    </a:lnTo>
                    <a:lnTo>
                      <a:pt x="14175" y="0"/>
                    </a:lnTo>
                    <a:close/>
                    <a:moveTo>
                      <a:pt x="4817" y="4725"/>
                    </a:moveTo>
                    <a:lnTo>
                      <a:pt x="4748" y="4817"/>
                    </a:lnTo>
                    <a:lnTo>
                      <a:pt x="4817" y="4817"/>
                    </a:lnTo>
                    <a:lnTo>
                      <a:pt x="4817" y="4725"/>
                    </a:lnTo>
                    <a:close/>
                    <a:moveTo>
                      <a:pt x="9610" y="92"/>
                    </a:moveTo>
                    <a:cubicBezTo>
                      <a:pt x="9519" y="1804"/>
                      <a:pt x="9428" y="3219"/>
                      <a:pt x="9336" y="4817"/>
                    </a:cubicBezTo>
                    <a:lnTo>
                      <a:pt x="4817" y="4817"/>
                    </a:lnTo>
                    <a:lnTo>
                      <a:pt x="4817" y="9359"/>
                    </a:lnTo>
                    <a:cubicBezTo>
                      <a:pt x="3014" y="9473"/>
                      <a:pt x="1599" y="9541"/>
                      <a:pt x="92" y="9633"/>
                    </a:cubicBezTo>
                    <a:lnTo>
                      <a:pt x="92" y="14176"/>
                    </a:lnTo>
                    <a:lnTo>
                      <a:pt x="92" y="14176"/>
                    </a:lnTo>
                    <a:cubicBezTo>
                      <a:pt x="62" y="14175"/>
                      <a:pt x="31" y="14175"/>
                      <a:pt x="1" y="14175"/>
                    </a:cubicBezTo>
                    <a:lnTo>
                      <a:pt x="1" y="14175"/>
                    </a:lnTo>
                    <a:lnTo>
                      <a:pt x="92" y="14243"/>
                    </a:lnTo>
                    <a:lnTo>
                      <a:pt x="92" y="14176"/>
                    </a:lnTo>
                    <a:lnTo>
                      <a:pt x="92" y="14176"/>
                    </a:lnTo>
                    <a:cubicBezTo>
                      <a:pt x="3235" y="14198"/>
                      <a:pt x="6399" y="14221"/>
                      <a:pt x="9542" y="14243"/>
                    </a:cubicBezTo>
                    <a:lnTo>
                      <a:pt x="9542" y="9541"/>
                    </a:lnTo>
                    <a:lnTo>
                      <a:pt x="18786" y="9541"/>
                    </a:lnTo>
                    <a:lnTo>
                      <a:pt x="18786" y="4908"/>
                    </a:lnTo>
                    <a:lnTo>
                      <a:pt x="14175" y="4908"/>
                    </a:lnTo>
                    <a:lnTo>
                      <a:pt x="14175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993625" y="755000"/>
                <a:ext cx="4691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18764" h="14244" extrusionOk="0">
                    <a:moveTo>
                      <a:pt x="14175" y="0"/>
                    </a:moveTo>
                    <a:lnTo>
                      <a:pt x="14175" y="69"/>
                    </a:lnTo>
                    <a:lnTo>
                      <a:pt x="14244" y="69"/>
                    </a:lnTo>
                    <a:lnTo>
                      <a:pt x="14175" y="0"/>
                    </a:lnTo>
                    <a:close/>
                    <a:moveTo>
                      <a:pt x="4817" y="4725"/>
                    </a:moveTo>
                    <a:lnTo>
                      <a:pt x="4726" y="4794"/>
                    </a:lnTo>
                    <a:lnTo>
                      <a:pt x="4817" y="4794"/>
                    </a:lnTo>
                    <a:lnTo>
                      <a:pt x="4817" y="4725"/>
                    </a:lnTo>
                    <a:close/>
                    <a:moveTo>
                      <a:pt x="1" y="14152"/>
                    </a:moveTo>
                    <a:lnTo>
                      <a:pt x="92" y="14243"/>
                    </a:lnTo>
                    <a:lnTo>
                      <a:pt x="92" y="14153"/>
                    </a:lnTo>
                    <a:lnTo>
                      <a:pt x="92" y="14153"/>
                    </a:lnTo>
                    <a:cubicBezTo>
                      <a:pt x="62" y="14152"/>
                      <a:pt x="31" y="14152"/>
                      <a:pt x="1" y="14152"/>
                    </a:cubicBezTo>
                    <a:close/>
                    <a:moveTo>
                      <a:pt x="9610" y="69"/>
                    </a:moveTo>
                    <a:cubicBezTo>
                      <a:pt x="9496" y="1804"/>
                      <a:pt x="9428" y="3196"/>
                      <a:pt x="9336" y="4794"/>
                    </a:cubicBezTo>
                    <a:lnTo>
                      <a:pt x="4817" y="4794"/>
                    </a:lnTo>
                    <a:lnTo>
                      <a:pt x="4817" y="9359"/>
                    </a:lnTo>
                    <a:cubicBezTo>
                      <a:pt x="2991" y="9450"/>
                      <a:pt x="1576" y="9541"/>
                      <a:pt x="92" y="9610"/>
                    </a:cubicBezTo>
                    <a:lnTo>
                      <a:pt x="92" y="14153"/>
                    </a:lnTo>
                    <a:lnTo>
                      <a:pt x="92" y="14153"/>
                    </a:lnTo>
                    <a:cubicBezTo>
                      <a:pt x="3234" y="14175"/>
                      <a:pt x="6377" y="14198"/>
                      <a:pt x="9542" y="14243"/>
                    </a:cubicBezTo>
                    <a:lnTo>
                      <a:pt x="9542" y="9541"/>
                    </a:lnTo>
                    <a:lnTo>
                      <a:pt x="18763" y="9541"/>
                    </a:lnTo>
                    <a:lnTo>
                      <a:pt x="18763" y="4885"/>
                    </a:lnTo>
                    <a:lnTo>
                      <a:pt x="14175" y="4885"/>
                    </a:lnTo>
                    <a:lnTo>
                      <a:pt x="14175" y="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343175" y="1928775"/>
                <a:ext cx="233425" cy="350400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14016" extrusionOk="0">
                    <a:moveTo>
                      <a:pt x="4611" y="1"/>
                    </a:moveTo>
                    <a:lnTo>
                      <a:pt x="4520" y="92"/>
                    </a:lnTo>
                    <a:lnTo>
                      <a:pt x="4611" y="92"/>
                    </a:lnTo>
                    <a:lnTo>
                      <a:pt x="4611" y="1"/>
                    </a:lnTo>
                    <a:close/>
                    <a:moveTo>
                      <a:pt x="9245" y="1"/>
                    </a:moveTo>
                    <a:lnTo>
                      <a:pt x="9245" y="92"/>
                    </a:lnTo>
                    <a:lnTo>
                      <a:pt x="9336" y="92"/>
                    </a:lnTo>
                    <a:lnTo>
                      <a:pt x="9245" y="1"/>
                    </a:lnTo>
                    <a:close/>
                    <a:moveTo>
                      <a:pt x="4611" y="92"/>
                    </a:moveTo>
                    <a:lnTo>
                      <a:pt x="4611" y="9359"/>
                    </a:lnTo>
                    <a:cubicBezTo>
                      <a:pt x="2762" y="9473"/>
                      <a:pt x="1347" y="9542"/>
                      <a:pt x="1" y="9633"/>
                    </a:cubicBezTo>
                    <a:lnTo>
                      <a:pt x="1" y="14016"/>
                    </a:lnTo>
                    <a:lnTo>
                      <a:pt x="9245" y="14016"/>
                    </a:lnTo>
                    <a:lnTo>
                      <a:pt x="9245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2823075" y="2509700"/>
                <a:ext cx="117575" cy="354950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14198" extrusionOk="0">
                    <a:moveTo>
                      <a:pt x="69" y="0"/>
                    </a:moveTo>
                    <a:cubicBezTo>
                      <a:pt x="69" y="4"/>
                      <a:pt x="69" y="8"/>
                      <a:pt x="69" y="13"/>
                    </a:cubicBezTo>
                    <a:lnTo>
                      <a:pt x="69" y="13"/>
                    </a:lnTo>
                    <a:cubicBezTo>
                      <a:pt x="74" y="5"/>
                      <a:pt x="74" y="0"/>
                      <a:pt x="69" y="0"/>
                    </a:cubicBezTo>
                    <a:close/>
                    <a:moveTo>
                      <a:pt x="69" y="13"/>
                    </a:moveTo>
                    <a:cubicBezTo>
                      <a:pt x="54" y="38"/>
                      <a:pt x="1" y="91"/>
                      <a:pt x="1" y="91"/>
                    </a:cubicBezTo>
                    <a:cubicBezTo>
                      <a:pt x="23" y="92"/>
                      <a:pt x="46" y="93"/>
                      <a:pt x="69" y="93"/>
                    </a:cubicBezTo>
                    <a:lnTo>
                      <a:pt x="69" y="93"/>
                    </a:lnTo>
                    <a:cubicBezTo>
                      <a:pt x="69" y="66"/>
                      <a:pt x="69" y="39"/>
                      <a:pt x="69" y="13"/>
                    </a:cubicBezTo>
                    <a:close/>
                    <a:moveTo>
                      <a:pt x="69" y="93"/>
                    </a:moveTo>
                    <a:cubicBezTo>
                      <a:pt x="69" y="4810"/>
                      <a:pt x="69" y="9503"/>
                      <a:pt x="69" y="14197"/>
                    </a:cubicBezTo>
                    <a:lnTo>
                      <a:pt x="4611" y="14197"/>
                    </a:lnTo>
                    <a:lnTo>
                      <a:pt x="4611" y="226"/>
                    </a:lnTo>
                    <a:lnTo>
                      <a:pt x="4611" y="226"/>
                    </a:lnTo>
                    <a:cubicBezTo>
                      <a:pt x="4642" y="226"/>
                      <a:pt x="4672" y="227"/>
                      <a:pt x="4703" y="228"/>
                    </a:cubicBezTo>
                    <a:lnTo>
                      <a:pt x="4611" y="137"/>
                    </a:lnTo>
                    <a:lnTo>
                      <a:pt x="4611" y="226"/>
                    </a:lnTo>
                    <a:lnTo>
                      <a:pt x="4611" y="226"/>
                    </a:lnTo>
                    <a:cubicBezTo>
                      <a:pt x="3091" y="182"/>
                      <a:pt x="1590" y="137"/>
                      <a:pt x="69" y="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2584550" y="2990725"/>
                <a:ext cx="237975" cy="232275"/>
              </a:xfrm>
              <a:custGeom>
                <a:avLst/>
                <a:gdLst/>
                <a:ahLst/>
                <a:cxnLst/>
                <a:rect l="l" t="t" r="r" b="b"/>
                <a:pathLst>
                  <a:path w="9519" h="9291" extrusionOk="0">
                    <a:moveTo>
                      <a:pt x="1" y="4497"/>
                    </a:moveTo>
                    <a:lnTo>
                      <a:pt x="92" y="4589"/>
                    </a:lnTo>
                    <a:lnTo>
                      <a:pt x="92" y="4497"/>
                    </a:lnTo>
                    <a:close/>
                    <a:moveTo>
                      <a:pt x="92" y="1"/>
                    </a:moveTo>
                    <a:lnTo>
                      <a:pt x="92" y="4497"/>
                    </a:lnTo>
                    <a:lnTo>
                      <a:pt x="4611" y="4497"/>
                    </a:lnTo>
                    <a:cubicBezTo>
                      <a:pt x="4703" y="6072"/>
                      <a:pt x="4771" y="7487"/>
                      <a:pt x="4885" y="9222"/>
                    </a:cubicBezTo>
                    <a:lnTo>
                      <a:pt x="9450" y="9222"/>
                    </a:lnTo>
                    <a:lnTo>
                      <a:pt x="9450" y="1"/>
                    </a:lnTo>
                    <a:close/>
                    <a:moveTo>
                      <a:pt x="9450" y="9222"/>
                    </a:moveTo>
                    <a:lnTo>
                      <a:pt x="9450" y="9291"/>
                    </a:lnTo>
                    <a:lnTo>
                      <a:pt x="9519" y="92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1991675" y="1571575"/>
                <a:ext cx="118125" cy="231125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9245" extrusionOk="0">
                    <a:moveTo>
                      <a:pt x="91" y="0"/>
                    </a:moveTo>
                    <a:cubicBezTo>
                      <a:pt x="91" y="0"/>
                      <a:pt x="0" y="92"/>
                      <a:pt x="0" y="92"/>
                    </a:cubicBezTo>
                    <a:lnTo>
                      <a:pt x="91" y="92"/>
                    </a:lnTo>
                    <a:cubicBezTo>
                      <a:pt x="91" y="61"/>
                      <a:pt x="91" y="31"/>
                      <a:pt x="91" y="0"/>
                    </a:cubicBezTo>
                    <a:close/>
                    <a:moveTo>
                      <a:pt x="91" y="92"/>
                    </a:moveTo>
                    <a:cubicBezTo>
                      <a:pt x="91" y="3143"/>
                      <a:pt x="91" y="6194"/>
                      <a:pt x="91" y="9245"/>
                    </a:cubicBezTo>
                    <a:lnTo>
                      <a:pt x="4725" y="9245"/>
                    </a:lnTo>
                    <a:lnTo>
                      <a:pt x="4725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2226200" y="1575000"/>
                <a:ext cx="232275" cy="119850"/>
              </a:xfrm>
              <a:custGeom>
                <a:avLst/>
                <a:gdLst/>
                <a:ahLst/>
                <a:cxnLst/>
                <a:rect l="l" t="t" r="r" b="b"/>
                <a:pathLst>
                  <a:path w="9291" h="4794" extrusionOk="0">
                    <a:moveTo>
                      <a:pt x="9199" y="0"/>
                    </a:moveTo>
                    <a:lnTo>
                      <a:pt x="9199" y="69"/>
                    </a:lnTo>
                    <a:lnTo>
                      <a:pt x="9290" y="69"/>
                    </a:lnTo>
                    <a:lnTo>
                      <a:pt x="9199" y="0"/>
                    </a:lnTo>
                    <a:close/>
                    <a:moveTo>
                      <a:pt x="0" y="69"/>
                    </a:moveTo>
                    <a:lnTo>
                      <a:pt x="0" y="4702"/>
                    </a:lnTo>
                    <a:lnTo>
                      <a:pt x="9199" y="4702"/>
                    </a:lnTo>
                    <a:lnTo>
                      <a:pt x="9199" y="69"/>
                    </a:lnTo>
                    <a:close/>
                    <a:moveTo>
                      <a:pt x="9199" y="4702"/>
                    </a:moveTo>
                    <a:lnTo>
                      <a:pt x="9199" y="4794"/>
                    </a:lnTo>
                    <a:lnTo>
                      <a:pt x="9290" y="47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2938350" y="3693175"/>
                <a:ext cx="114725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9519" extrusionOk="0">
                    <a:moveTo>
                      <a:pt x="92" y="1"/>
                    </a:moveTo>
                    <a:lnTo>
                      <a:pt x="0" y="92"/>
                    </a:lnTo>
                    <a:lnTo>
                      <a:pt x="92" y="92"/>
                    </a:lnTo>
                    <a:lnTo>
                      <a:pt x="92" y="1"/>
                    </a:lnTo>
                    <a:close/>
                    <a:moveTo>
                      <a:pt x="92" y="92"/>
                    </a:moveTo>
                    <a:lnTo>
                      <a:pt x="92" y="9450"/>
                    </a:lnTo>
                    <a:lnTo>
                      <a:pt x="4588" y="9450"/>
                    </a:lnTo>
                    <a:lnTo>
                      <a:pt x="4588" y="92"/>
                    </a:lnTo>
                    <a:close/>
                    <a:moveTo>
                      <a:pt x="23" y="9450"/>
                    </a:moveTo>
                    <a:lnTo>
                      <a:pt x="92" y="9519"/>
                    </a:lnTo>
                    <a:lnTo>
                      <a:pt x="92" y="94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2820225" y="3929425"/>
                <a:ext cx="120425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9519" extrusionOk="0">
                    <a:moveTo>
                      <a:pt x="92" y="0"/>
                    </a:moveTo>
                    <a:lnTo>
                      <a:pt x="23" y="69"/>
                    </a:lnTo>
                    <a:lnTo>
                      <a:pt x="92" y="69"/>
                    </a:lnTo>
                    <a:lnTo>
                      <a:pt x="92" y="0"/>
                    </a:lnTo>
                    <a:close/>
                    <a:moveTo>
                      <a:pt x="4748" y="0"/>
                    </a:moveTo>
                    <a:lnTo>
                      <a:pt x="4748" y="69"/>
                    </a:lnTo>
                    <a:lnTo>
                      <a:pt x="4817" y="69"/>
                    </a:lnTo>
                    <a:lnTo>
                      <a:pt x="4748" y="0"/>
                    </a:lnTo>
                    <a:close/>
                    <a:moveTo>
                      <a:pt x="92" y="69"/>
                    </a:moveTo>
                    <a:lnTo>
                      <a:pt x="92" y="9450"/>
                    </a:lnTo>
                    <a:lnTo>
                      <a:pt x="4748" y="9450"/>
                    </a:lnTo>
                    <a:lnTo>
                      <a:pt x="4748" y="69"/>
                    </a:lnTo>
                    <a:close/>
                    <a:moveTo>
                      <a:pt x="1" y="9450"/>
                    </a:moveTo>
                    <a:lnTo>
                      <a:pt x="92" y="9518"/>
                    </a:lnTo>
                    <a:lnTo>
                      <a:pt x="92" y="94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938350" y="4519450"/>
                <a:ext cx="114725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9519" extrusionOk="0">
                    <a:moveTo>
                      <a:pt x="92" y="1"/>
                    </a:moveTo>
                    <a:lnTo>
                      <a:pt x="0" y="92"/>
                    </a:lnTo>
                    <a:lnTo>
                      <a:pt x="92" y="92"/>
                    </a:lnTo>
                    <a:lnTo>
                      <a:pt x="92" y="1"/>
                    </a:lnTo>
                    <a:close/>
                    <a:moveTo>
                      <a:pt x="92" y="92"/>
                    </a:moveTo>
                    <a:lnTo>
                      <a:pt x="92" y="9450"/>
                    </a:lnTo>
                    <a:lnTo>
                      <a:pt x="4588" y="9450"/>
                    </a:lnTo>
                    <a:lnTo>
                      <a:pt x="4588" y="92"/>
                    </a:lnTo>
                    <a:close/>
                    <a:moveTo>
                      <a:pt x="23" y="9450"/>
                    </a:moveTo>
                    <a:lnTo>
                      <a:pt x="92" y="9519"/>
                    </a:lnTo>
                    <a:lnTo>
                      <a:pt x="92" y="94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1286375" y="4637575"/>
                <a:ext cx="114150" cy="232275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9291" extrusionOk="0">
                    <a:moveTo>
                      <a:pt x="91" y="0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0"/>
                    </a:lnTo>
                    <a:close/>
                    <a:moveTo>
                      <a:pt x="91" y="92"/>
                    </a:moveTo>
                    <a:lnTo>
                      <a:pt x="91" y="9290"/>
                    </a:lnTo>
                    <a:lnTo>
                      <a:pt x="4565" y="9290"/>
                    </a:lnTo>
                    <a:lnTo>
                      <a:pt x="4565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1527750" y="4637000"/>
                <a:ext cx="114725" cy="232275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9291" extrusionOk="0">
                    <a:moveTo>
                      <a:pt x="4497" y="1"/>
                    </a:moveTo>
                    <a:lnTo>
                      <a:pt x="4497" y="92"/>
                    </a:lnTo>
                    <a:lnTo>
                      <a:pt x="4588" y="92"/>
                    </a:lnTo>
                    <a:cubicBezTo>
                      <a:pt x="4588" y="92"/>
                      <a:pt x="4497" y="1"/>
                      <a:pt x="4497" y="1"/>
                    </a:cubicBezTo>
                    <a:close/>
                    <a:moveTo>
                      <a:pt x="0" y="92"/>
                    </a:moveTo>
                    <a:lnTo>
                      <a:pt x="0" y="9290"/>
                    </a:lnTo>
                    <a:lnTo>
                      <a:pt x="4497" y="9290"/>
                    </a:lnTo>
                    <a:lnTo>
                      <a:pt x="4497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1875825" y="4637575"/>
                <a:ext cx="114725" cy="232275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9291" extrusionOk="0">
                    <a:moveTo>
                      <a:pt x="92" y="0"/>
                    </a:moveTo>
                    <a:lnTo>
                      <a:pt x="1" y="69"/>
                    </a:lnTo>
                    <a:lnTo>
                      <a:pt x="92" y="69"/>
                    </a:lnTo>
                    <a:lnTo>
                      <a:pt x="92" y="0"/>
                    </a:lnTo>
                    <a:close/>
                    <a:moveTo>
                      <a:pt x="92" y="69"/>
                    </a:moveTo>
                    <a:lnTo>
                      <a:pt x="92" y="9290"/>
                    </a:lnTo>
                    <a:lnTo>
                      <a:pt x="4589" y="9290"/>
                    </a:lnTo>
                    <a:lnTo>
                      <a:pt x="4589" y="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2234750" y="4761975"/>
                <a:ext cx="228275" cy="108450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4338" extrusionOk="0">
                    <a:moveTo>
                      <a:pt x="1" y="0"/>
                    </a:moveTo>
                    <a:lnTo>
                      <a:pt x="1" y="4337"/>
                    </a:lnTo>
                    <a:lnTo>
                      <a:pt x="9131" y="4337"/>
                    </a:lnTo>
                    <a:lnTo>
                      <a:pt x="91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582200" y="1456875"/>
                <a:ext cx="227700" cy="1084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4338" extrusionOk="0">
                    <a:moveTo>
                      <a:pt x="1" y="0"/>
                    </a:moveTo>
                    <a:lnTo>
                      <a:pt x="1" y="4337"/>
                    </a:lnTo>
                    <a:lnTo>
                      <a:pt x="9108" y="4337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582200" y="755000"/>
                <a:ext cx="227700" cy="1084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4338" extrusionOk="0">
                    <a:moveTo>
                      <a:pt x="1" y="0"/>
                    </a:moveTo>
                    <a:lnTo>
                      <a:pt x="1" y="4337"/>
                    </a:lnTo>
                    <a:lnTo>
                      <a:pt x="9108" y="4337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2809950" y="1102500"/>
                <a:ext cx="120425" cy="120450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4818" extrusionOk="0">
                    <a:moveTo>
                      <a:pt x="92" y="1"/>
                    </a:moveTo>
                    <a:lnTo>
                      <a:pt x="1" y="92"/>
                    </a:lnTo>
                    <a:lnTo>
                      <a:pt x="92" y="92"/>
                    </a:lnTo>
                    <a:lnTo>
                      <a:pt x="92" y="1"/>
                    </a:lnTo>
                    <a:close/>
                    <a:moveTo>
                      <a:pt x="4725" y="1"/>
                    </a:moveTo>
                    <a:cubicBezTo>
                      <a:pt x="4726" y="31"/>
                      <a:pt x="4727" y="62"/>
                      <a:pt x="4728" y="92"/>
                    </a:cubicBezTo>
                    <a:lnTo>
                      <a:pt x="4817" y="92"/>
                    </a:lnTo>
                    <a:lnTo>
                      <a:pt x="4725" y="1"/>
                    </a:lnTo>
                    <a:close/>
                    <a:moveTo>
                      <a:pt x="23" y="4726"/>
                    </a:moveTo>
                    <a:lnTo>
                      <a:pt x="92" y="4817"/>
                    </a:lnTo>
                    <a:lnTo>
                      <a:pt x="92" y="4727"/>
                    </a:lnTo>
                    <a:lnTo>
                      <a:pt x="92" y="4727"/>
                    </a:lnTo>
                    <a:cubicBezTo>
                      <a:pt x="69" y="4726"/>
                      <a:pt x="46" y="4726"/>
                      <a:pt x="23" y="4726"/>
                    </a:cubicBezTo>
                    <a:close/>
                    <a:moveTo>
                      <a:pt x="92" y="92"/>
                    </a:moveTo>
                    <a:lnTo>
                      <a:pt x="92" y="4727"/>
                    </a:lnTo>
                    <a:lnTo>
                      <a:pt x="92" y="4727"/>
                    </a:lnTo>
                    <a:cubicBezTo>
                      <a:pt x="1667" y="4750"/>
                      <a:pt x="3242" y="4795"/>
                      <a:pt x="4817" y="4817"/>
                    </a:cubicBezTo>
                    <a:cubicBezTo>
                      <a:pt x="4794" y="3250"/>
                      <a:pt x="4772" y="1660"/>
                      <a:pt x="4728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2226775" y="1926500"/>
                <a:ext cx="11072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703" extrusionOk="0">
                    <a:moveTo>
                      <a:pt x="4337" y="1"/>
                    </a:moveTo>
                    <a:lnTo>
                      <a:pt x="4337" y="69"/>
                    </a:lnTo>
                    <a:lnTo>
                      <a:pt x="4416" y="69"/>
                    </a:lnTo>
                    <a:cubicBezTo>
                      <a:pt x="4391" y="54"/>
                      <a:pt x="4337" y="1"/>
                      <a:pt x="4337" y="1"/>
                    </a:cubicBezTo>
                    <a:close/>
                    <a:moveTo>
                      <a:pt x="4416" y="69"/>
                    </a:moveTo>
                    <a:lnTo>
                      <a:pt x="4416" y="69"/>
                    </a:lnTo>
                    <a:cubicBezTo>
                      <a:pt x="4420" y="71"/>
                      <a:pt x="4423" y="73"/>
                      <a:pt x="4425" y="73"/>
                    </a:cubicBezTo>
                    <a:cubicBezTo>
                      <a:pt x="4427" y="73"/>
                      <a:pt x="4428" y="72"/>
                      <a:pt x="4428" y="69"/>
                    </a:cubicBezTo>
                    <a:close/>
                    <a:moveTo>
                      <a:pt x="0" y="69"/>
                    </a:moveTo>
                    <a:lnTo>
                      <a:pt x="0" y="4703"/>
                    </a:lnTo>
                    <a:lnTo>
                      <a:pt x="4337" y="4703"/>
                    </a:lnTo>
                    <a:lnTo>
                      <a:pt x="4337" y="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2938350" y="2401275"/>
                <a:ext cx="114725" cy="114150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4566" extrusionOk="0">
                    <a:moveTo>
                      <a:pt x="92" y="0"/>
                    </a:moveTo>
                    <a:lnTo>
                      <a:pt x="92" y="4474"/>
                    </a:lnTo>
                    <a:lnTo>
                      <a:pt x="4588" y="4474"/>
                    </a:lnTo>
                    <a:lnTo>
                      <a:pt x="4588" y="0"/>
                    </a:lnTo>
                    <a:close/>
                    <a:moveTo>
                      <a:pt x="0" y="4474"/>
                    </a:moveTo>
                    <a:cubicBezTo>
                      <a:pt x="0" y="4474"/>
                      <a:pt x="92" y="4565"/>
                      <a:pt x="92" y="4565"/>
                    </a:cubicBezTo>
                    <a:lnTo>
                      <a:pt x="92" y="447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95750" y="2276875"/>
                <a:ext cx="120450" cy="120425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4817" extrusionOk="0">
                    <a:moveTo>
                      <a:pt x="92" y="0"/>
                    </a:moveTo>
                    <a:lnTo>
                      <a:pt x="1" y="69"/>
                    </a:lnTo>
                    <a:cubicBezTo>
                      <a:pt x="31" y="68"/>
                      <a:pt x="62" y="68"/>
                      <a:pt x="92" y="67"/>
                    </a:cubicBezTo>
                    <a:lnTo>
                      <a:pt x="92" y="67"/>
                    </a:lnTo>
                    <a:cubicBezTo>
                      <a:pt x="92" y="1613"/>
                      <a:pt x="92" y="3159"/>
                      <a:pt x="92" y="4725"/>
                    </a:cubicBezTo>
                    <a:lnTo>
                      <a:pt x="4817" y="4725"/>
                    </a:lnTo>
                    <a:lnTo>
                      <a:pt x="4817" y="0"/>
                    </a:lnTo>
                    <a:cubicBezTo>
                      <a:pt x="3249" y="23"/>
                      <a:pt x="1682" y="45"/>
                      <a:pt x="92" y="67"/>
                    </a:cubicBezTo>
                    <a:lnTo>
                      <a:pt x="92" y="67"/>
                    </a:lnTo>
                    <a:cubicBezTo>
                      <a:pt x="92" y="45"/>
                      <a:pt x="92" y="23"/>
                      <a:pt x="92" y="0"/>
                    </a:cubicBezTo>
                    <a:close/>
                    <a:moveTo>
                      <a:pt x="1" y="4725"/>
                    </a:moveTo>
                    <a:lnTo>
                      <a:pt x="92" y="4816"/>
                    </a:lnTo>
                    <a:cubicBezTo>
                      <a:pt x="92" y="4786"/>
                      <a:pt x="92" y="4756"/>
                      <a:pt x="92" y="47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583925" y="2158750"/>
                <a:ext cx="114150" cy="119850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4794" extrusionOk="0">
                    <a:moveTo>
                      <a:pt x="4474" y="0"/>
                    </a:moveTo>
                    <a:lnTo>
                      <a:pt x="4474" y="92"/>
                    </a:lnTo>
                    <a:lnTo>
                      <a:pt x="4565" y="92"/>
                    </a:lnTo>
                    <a:lnTo>
                      <a:pt x="4474" y="0"/>
                    </a:lnTo>
                    <a:close/>
                    <a:moveTo>
                      <a:pt x="0" y="92"/>
                    </a:moveTo>
                    <a:lnTo>
                      <a:pt x="0" y="4725"/>
                    </a:lnTo>
                    <a:lnTo>
                      <a:pt x="4474" y="4725"/>
                    </a:lnTo>
                    <a:lnTo>
                      <a:pt x="4474" y="92"/>
                    </a:lnTo>
                    <a:close/>
                    <a:moveTo>
                      <a:pt x="4474" y="4725"/>
                    </a:moveTo>
                    <a:lnTo>
                      <a:pt x="4474" y="4794"/>
                    </a:lnTo>
                    <a:lnTo>
                      <a:pt x="4565" y="472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1755425" y="1568725"/>
                <a:ext cx="122700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4908" h="4703" extrusionOk="0">
                    <a:moveTo>
                      <a:pt x="4839" y="0"/>
                    </a:moveTo>
                    <a:lnTo>
                      <a:pt x="4839" y="91"/>
                    </a:lnTo>
                    <a:lnTo>
                      <a:pt x="4908" y="91"/>
                    </a:lnTo>
                    <a:lnTo>
                      <a:pt x="4839" y="0"/>
                    </a:lnTo>
                    <a:close/>
                    <a:moveTo>
                      <a:pt x="92" y="91"/>
                    </a:moveTo>
                    <a:cubicBezTo>
                      <a:pt x="92" y="1790"/>
                      <a:pt x="92" y="3204"/>
                      <a:pt x="92" y="4612"/>
                    </a:cubicBezTo>
                    <a:lnTo>
                      <a:pt x="92" y="4612"/>
                    </a:lnTo>
                    <a:cubicBezTo>
                      <a:pt x="61" y="4612"/>
                      <a:pt x="31" y="4611"/>
                      <a:pt x="0" y="4611"/>
                    </a:cubicBezTo>
                    <a:lnTo>
                      <a:pt x="0" y="4611"/>
                    </a:lnTo>
                    <a:cubicBezTo>
                      <a:pt x="0" y="4611"/>
                      <a:pt x="92" y="4702"/>
                      <a:pt x="92" y="4702"/>
                    </a:cubicBezTo>
                    <a:cubicBezTo>
                      <a:pt x="92" y="4672"/>
                      <a:pt x="92" y="4642"/>
                      <a:pt x="92" y="4612"/>
                    </a:cubicBezTo>
                    <a:lnTo>
                      <a:pt x="92" y="4612"/>
                    </a:lnTo>
                    <a:cubicBezTo>
                      <a:pt x="1658" y="4634"/>
                      <a:pt x="3205" y="4634"/>
                      <a:pt x="4839" y="4634"/>
                    </a:cubicBezTo>
                    <a:lnTo>
                      <a:pt x="4839" y="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1876400" y="1456875"/>
                <a:ext cx="117575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4680" extrusionOk="0">
                    <a:moveTo>
                      <a:pt x="69" y="0"/>
                    </a:moveTo>
                    <a:lnTo>
                      <a:pt x="69" y="4476"/>
                    </a:lnTo>
                    <a:lnTo>
                      <a:pt x="69" y="4476"/>
                    </a:lnTo>
                    <a:cubicBezTo>
                      <a:pt x="46" y="4475"/>
                      <a:pt x="23" y="4475"/>
                      <a:pt x="0" y="4474"/>
                    </a:cubicBezTo>
                    <a:lnTo>
                      <a:pt x="0" y="4474"/>
                    </a:lnTo>
                    <a:cubicBezTo>
                      <a:pt x="0" y="4474"/>
                      <a:pt x="69" y="4565"/>
                      <a:pt x="69" y="4565"/>
                    </a:cubicBezTo>
                    <a:lnTo>
                      <a:pt x="69" y="4476"/>
                    </a:lnTo>
                    <a:lnTo>
                      <a:pt x="69" y="4476"/>
                    </a:lnTo>
                    <a:cubicBezTo>
                      <a:pt x="1576" y="4520"/>
                      <a:pt x="3105" y="4543"/>
                      <a:pt x="4634" y="4586"/>
                    </a:cubicBezTo>
                    <a:lnTo>
                      <a:pt x="4634" y="4586"/>
                    </a:lnTo>
                    <a:cubicBezTo>
                      <a:pt x="4634" y="3020"/>
                      <a:pt x="4634" y="1455"/>
                      <a:pt x="4634" y="0"/>
                    </a:cubicBezTo>
                    <a:close/>
                    <a:moveTo>
                      <a:pt x="4634" y="4586"/>
                    </a:moveTo>
                    <a:cubicBezTo>
                      <a:pt x="4634" y="4613"/>
                      <a:pt x="4634" y="4640"/>
                      <a:pt x="4634" y="4667"/>
                    </a:cubicBezTo>
                    <a:lnTo>
                      <a:pt x="4634" y="4667"/>
                    </a:lnTo>
                    <a:cubicBezTo>
                      <a:pt x="4649" y="4642"/>
                      <a:pt x="4702" y="4588"/>
                      <a:pt x="4702" y="4588"/>
                    </a:cubicBezTo>
                    <a:cubicBezTo>
                      <a:pt x="4680" y="4588"/>
                      <a:pt x="4657" y="4587"/>
                      <a:pt x="4634" y="4586"/>
                    </a:cubicBezTo>
                    <a:close/>
                    <a:moveTo>
                      <a:pt x="4634" y="4667"/>
                    </a:moveTo>
                    <a:cubicBezTo>
                      <a:pt x="4630" y="4675"/>
                      <a:pt x="4629" y="4680"/>
                      <a:pt x="4634" y="4680"/>
                    </a:cubicBezTo>
                    <a:cubicBezTo>
                      <a:pt x="4634" y="4675"/>
                      <a:pt x="4634" y="4671"/>
                      <a:pt x="4634" y="46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1522025" y="1456875"/>
                <a:ext cx="114725" cy="114150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4566" extrusionOk="0">
                    <a:moveTo>
                      <a:pt x="92" y="0"/>
                    </a:moveTo>
                    <a:lnTo>
                      <a:pt x="92" y="4474"/>
                    </a:lnTo>
                    <a:lnTo>
                      <a:pt x="4589" y="4474"/>
                    </a:lnTo>
                    <a:lnTo>
                      <a:pt x="4589" y="0"/>
                    </a:lnTo>
                    <a:close/>
                    <a:moveTo>
                      <a:pt x="1" y="4474"/>
                    </a:moveTo>
                    <a:lnTo>
                      <a:pt x="92" y="4565"/>
                    </a:lnTo>
                    <a:lnTo>
                      <a:pt x="92" y="447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1168250" y="4519450"/>
                <a:ext cx="120425" cy="120425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4817" extrusionOk="0">
                    <a:moveTo>
                      <a:pt x="69" y="1"/>
                    </a:moveTo>
                    <a:lnTo>
                      <a:pt x="0" y="92"/>
                    </a:lnTo>
                    <a:lnTo>
                      <a:pt x="69" y="92"/>
                    </a:lnTo>
                    <a:lnTo>
                      <a:pt x="69" y="1"/>
                    </a:lnTo>
                    <a:close/>
                    <a:moveTo>
                      <a:pt x="4725" y="1"/>
                    </a:moveTo>
                    <a:cubicBezTo>
                      <a:pt x="4725" y="31"/>
                      <a:pt x="4725" y="61"/>
                      <a:pt x="4725" y="92"/>
                    </a:cubicBezTo>
                    <a:lnTo>
                      <a:pt x="4794" y="92"/>
                    </a:lnTo>
                    <a:lnTo>
                      <a:pt x="4725" y="1"/>
                    </a:lnTo>
                    <a:close/>
                    <a:moveTo>
                      <a:pt x="69" y="92"/>
                    </a:moveTo>
                    <a:lnTo>
                      <a:pt x="69" y="4725"/>
                    </a:lnTo>
                    <a:lnTo>
                      <a:pt x="4725" y="4725"/>
                    </a:lnTo>
                    <a:cubicBezTo>
                      <a:pt x="4725" y="3167"/>
                      <a:pt x="4725" y="1629"/>
                      <a:pt x="4725" y="92"/>
                    </a:cubicBezTo>
                    <a:close/>
                    <a:moveTo>
                      <a:pt x="4725" y="4725"/>
                    </a:moveTo>
                    <a:cubicBezTo>
                      <a:pt x="4725" y="4756"/>
                      <a:pt x="4725" y="4786"/>
                      <a:pt x="4725" y="4817"/>
                    </a:cubicBezTo>
                    <a:cubicBezTo>
                      <a:pt x="4725" y="4817"/>
                      <a:pt x="4816" y="4725"/>
                      <a:pt x="4816" y="47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1049550" y="4755125"/>
                <a:ext cx="114725" cy="114725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4589" extrusionOk="0">
                    <a:moveTo>
                      <a:pt x="92" y="0"/>
                    </a:moveTo>
                    <a:cubicBezTo>
                      <a:pt x="92" y="0"/>
                      <a:pt x="1" y="92"/>
                      <a:pt x="1" y="92"/>
                    </a:cubicBezTo>
                    <a:lnTo>
                      <a:pt x="92" y="92"/>
                    </a:lnTo>
                    <a:lnTo>
                      <a:pt x="92" y="0"/>
                    </a:lnTo>
                    <a:close/>
                    <a:moveTo>
                      <a:pt x="92" y="92"/>
                    </a:moveTo>
                    <a:lnTo>
                      <a:pt x="92" y="4588"/>
                    </a:lnTo>
                    <a:lnTo>
                      <a:pt x="4588" y="4588"/>
                    </a:lnTo>
                    <a:lnTo>
                      <a:pt x="4588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5"/>
              <p:cNvSpPr/>
              <p:nvPr/>
            </p:nvSpPr>
            <p:spPr>
              <a:xfrm>
                <a:off x="2335200" y="1810675"/>
                <a:ext cx="123275" cy="12042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817" extrusionOk="0">
                    <a:moveTo>
                      <a:pt x="4839" y="0"/>
                    </a:moveTo>
                    <a:lnTo>
                      <a:pt x="4839" y="91"/>
                    </a:lnTo>
                    <a:lnTo>
                      <a:pt x="4930" y="91"/>
                    </a:lnTo>
                    <a:lnTo>
                      <a:pt x="4839" y="0"/>
                    </a:lnTo>
                    <a:close/>
                    <a:moveTo>
                      <a:pt x="0" y="4634"/>
                    </a:moveTo>
                    <a:cubicBezTo>
                      <a:pt x="0" y="4634"/>
                      <a:pt x="91" y="4702"/>
                      <a:pt x="91" y="4702"/>
                    </a:cubicBezTo>
                    <a:cubicBezTo>
                      <a:pt x="91" y="4680"/>
                      <a:pt x="91" y="4657"/>
                      <a:pt x="91" y="4635"/>
                    </a:cubicBezTo>
                    <a:lnTo>
                      <a:pt x="91" y="4635"/>
                    </a:lnTo>
                    <a:cubicBezTo>
                      <a:pt x="61" y="4634"/>
                      <a:pt x="30" y="4634"/>
                      <a:pt x="0" y="4634"/>
                    </a:cubicBezTo>
                    <a:close/>
                    <a:moveTo>
                      <a:pt x="91" y="91"/>
                    </a:moveTo>
                    <a:cubicBezTo>
                      <a:pt x="91" y="1799"/>
                      <a:pt x="91" y="3219"/>
                      <a:pt x="91" y="4635"/>
                    </a:cubicBezTo>
                    <a:lnTo>
                      <a:pt x="91" y="4635"/>
                    </a:lnTo>
                    <a:cubicBezTo>
                      <a:pt x="1674" y="4658"/>
                      <a:pt x="3256" y="4701"/>
                      <a:pt x="4839" y="4724"/>
                    </a:cubicBezTo>
                    <a:lnTo>
                      <a:pt x="4839" y="4724"/>
                    </a:lnTo>
                    <a:lnTo>
                      <a:pt x="4839" y="91"/>
                    </a:lnTo>
                    <a:close/>
                    <a:moveTo>
                      <a:pt x="4839" y="4724"/>
                    </a:moveTo>
                    <a:lnTo>
                      <a:pt x="4839" y="4816"/>
                    </a:lnTo>
                    <a:lnTo>
                      <a:pt x="4930" y="4725"/>
                    </a:lnTo>
                    <a:cubicBezTo>
                      <a:pt x="4900" y="4724"/>
                      <a:pt x="4869" y="4724"/>
                      <a:pt x="4839" y="47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5"/>
              <p:cNvSpPr/>
              <p:nvPr/>
            </p:nvSpPr>
            <p:spPr>
              <a:xfrm>
                <a:off x="2820800" y="4755700"/>
                <a:ext cx="119850" cy="114150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4566" extrusionOk="0">
                    <a:moveTo>
                      <a:pt x="69" y="0"/>
                    </a:moveTo>
                    <a:lnTo>
                      <a:pt x="0" y="69"/>
                    </a:lnTo>
                    <a:lnTo>
                      <a:pt x="69" y="69"/>
                    </a:lnTo>
                    <a:lnTo>
                      <a:pt x="69" y="0"/>
                    </a:lnTo>
                    <a:close/>
                    <a:moveTo>
                      <a:pt x="4725" y="0"/>
                    </a:moveTo>
                    <a:lnTo>
                      <a:pt x="4725" y="69"/>
                    </a:lnTo>
                    <a:lnTo>
                      <a:pt x="4794" y="69"/>
                    </a:lnTo>
                    <a:lnTo>
                      <a:pt x="4725" y="0"/>
                    </a:lnTo>
                    <a:close/>
                    <a:moveTo>
                      <a:pt x="69" y="69"/>
                    </a:moveTo>
                    <a:lnTo>
                      <a:pt x="69" y="4565"/>
                    </a:lnTo>
                    <a:lnTo>
                      <a:pt x="4725" y="4565"/>
                    </a:lnTo>
                    <a:lnTo>
                      <a:pt x="4725" y="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5"/>
              <p:cNvSpPr/>
              <p:nvPr/>
            </p:nvSpPr>
            <p:spPr>
              <a:xfrm>
                <a:off x="2348300" y="3456925"/>
                <a:ext cx="12045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9542" extrusionOk="0">
                    <a:moveTo>
                      <a:pt x="1" y="1"/>
                    </a:moveTo>
                    <a:lnTo>
                      <a:pt x="1" y="9542"/>
                    </a:lnTo>
                    <a:lnTo>
                      <a:pt x="4817" y="9542"/>
                    </a:lnTo>
                    <a:lnTo>
                      <a:pt x="48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813875" y="2635225"/>
                <a:ext cx="1300500" cy="705900"/>
              </a:xfrm>
              <a:custGeom>
                <a:avLst/>
                <a:gdLst/>
                <a:ahLst/>
                <a:cxnLst/>
                <a:rect l="l" t="t" r="r" b="b"/>
                <a:pathLst>
                  <a:path w="52020" h="28236" extrusionOk="0">
                    <a:moveTo>
                      <a:pt x="28327" y="4543"/>
                    </a:moveTo>
                    <a:lnTo>
                      <a:pt x="28327" y="4634"/>
                    </a:lnTo>
                    <a:lnTo>
                      <a:pt x="28418" y="4634"/>
                    </a:lnTo>
                    <a:lnTo>
                      <a:pt x="28327" y="4543"/>
                    </a:lnTo>
                    <a:close/>
                    <a:moveTo>
                      <a:pt x="33143" y="4543"/>
                    </a:moveTo>
                    <a:lnTo>
                      <a:pt x="33052" y="4634"/>
                    </a:lnTo>
                    <a:lnTo>
                      <a:pt x="33143" y="4634"/>
                    </a:lnTo>
                    <a:lnTo>
                      <a:pt x="33143" y="4543"/>
                    </a:lnTo>
                    <a:close/>
                    <a:moveTo>
                      <a:pt x="9450" y="18717"/>
                    </a:moveTo>
                    <a:lnTo>
                      <a:pt x="9450" y="18786"/>
                    </a:lnTo>
                    <a:lnTo>
                      <a:pt x="9519" y="18717"/>
                    </a:lnTo>
                    <a:close/>
                    <a:moveTo>
                      <a:pt x="18900" y="23419"/>
                    </a:moveTo>
                    <a:lnTo>
                      <a:pt x="18969" y="23511"/>
                    </a:lnTo>
                    <a:cubicBezTo>
                      <a:pt x="18968" y="23480"/>
                      <a:pt x="18968" y="23450"/>
                      <a:pt x="18967" y="23419"/>
                    </a:cubicBezTo>
                    <a:close/>
                    <a:moveTo>
                      <a:pt x="18923" y="1"/>
                    </a:moveTo>
                    <a:lnTo>
                      <a:pt x="18923" y="4657"/>
                    </a:lnTo>
                    <a:lnTo>
                      <a:pt x="4680" y="4657"/>
                    </a:lnTo>
                    <a:lnTo>
                      <a:pt x="4680" y="13992"/>
                    </a:lnTo>
                    <a:lnTo>
                      <a:pt x="1" y="13992"/>
                    </a:lnTo>
                    <a:lnTo>
                      <a:pt x="1" y="18717"/>
                    </a:lnTo>
                    <a:lnTo>
                      <a:pt x="9450" y="18717"/>
                    </a:lnTo>
                    <a:lnTo>
                      <a:pt x="9450" y="9519"/>
                    </a:lnTo>
                    <a:lnTo>
                      <a:pt x="23442" y="9519"/>
                    </a:lnTo>
                    <a:lnTo>
                      <a:pt x="23442" y="18717"/>
                    </a:lnTo>
                    <a:lnTo>
                      <a:pt x="18900" y="18717"/>
                    </a:lnTo>
                    <a:cubicBezTo>
                      <a:pt x="18922" y="20285"/>
                      <a:pt x="18945" y="21852"/>
                      <a:pt x="18967" y="23419"/>
                    </a:cubicBezTo>
                    <a:lnTo>
                      <a:pt x="28258" y="23419"/>
                    </a:lnTo>
                    <a:cubicBezTo>
                      <a:pt x="28350" y="25222"/>
                      <a:pt x="28441" y="26638"/>
                      <a:pt x="28510" y="28144"/>
                    </a:cubicBezTo>
                    <a:lnTo>
                      <a:pt x="33052" y="28144"/>
                    </a:lnTo>
                    <a:lnTo>
                      <a:pt x="33052" y="23670"/>
                    </a:lnTo>
                    <a:lnTo>
                      <a:pt x="37868" y="23670"/>
                    </a:lnTo>
                    <a:lnTo>
                      <a:pt x="37868" y="28144"/>
                    </a:lnTo>
                    <a:lnTo>
                      <a:pt x="52020" y="28144"/>
                    </a:lnTo>
                    <a:lnTo>
                      <a:pt x="52020" y="23442"/>
                    </a:lnTo>
                    <a:lnTo>
                      <a:pt x="42753" y="23442"/>
                    </a:lnTo>
                    <a:lnTo>
                      <a:pt x="42753" y="18877"/>
                    </a:lnTo>
                    <a:cubicBezTo>
                      <a:pt x="44373" y="18786"/>
                      <a:pt x="45788" y="18672"/>
                      <a:pt x="47112" y="18603"/>
                    </a:cubicBezTo>
                    <a:lnTo>
                      <a:pt x="47112" y="13992"/>
                    </a:lnTo>
                    <a:lnTo>
                      <a:pt x="37731" y="13992"/>
                    </a:lnTo>
                    <a:lnTo>
                      <a:pt x="37731" y="4634"/>
                    </a:lnTo>
                    <a:lnTo>
                      <a:pt x="33143" y="4634"/>
                    </a:lnTo>
                    <a:lnTo>
                      <a:pt x="33143" y="9108"/>
                    </a:lnTo>
                    <a:lnTo>
                      <a:pt x="28327" y="9108"/>
                    </a:lnTo>
                    <a:lnTo>
                      <a:pt x="28327" y="4634"/>
                    </a:lnTo>
                    <a:lnTo>
                      <a:pt x="23534" y="4634"/>
                    </a:lnTo>
                    <a:lnTo>
                      <a:pt x="23534" y="1"/>
                    </a:lnTo>
                    <a:close/>
                    <a:moveTo>
                      <a:pt x="33052" y="28144"/>
                    </a:moveTo>
                    <a:lnTo>
                      <a:pt x="33052" y="28235"/>
                    </a:lnTo>
                    <a:lnTo>
                      <a:pt x="33143" y="28144"/>
                    </a:lnTo>
                    <a:close/>
                    <a:moveTo>
                      <a:pt x="37777" y="28144"/>
                    </a:moveTo>
                    <a:lnTo>
                      <a:pt x="37868" y="28235"/>
                    </a:lnTo>
                    <a:lnTo>
                      <a:pt x="37868" y="281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>
                <a:off x="1050125" y="3103150"/>
                <a:ext cx="237975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9519" h="9519" extrusionOk="0">
                    <a:moveTo>
                      <a:pt x="9450" y="4702"/>
                    </a:moveTo>
                    <a:lnTo>
                      <a:pt x="9450" y="4794"/>
                    </a:lnTo>
                    <a:lnTo>
                      <a:pt x="9519" y="4794"/>
                    </a:lnTo>
                    <a:lnTo>
                      <a:pt x="9450" y="4702"/>
                    </a:lnTo>
                    <a:close/>
                    <a:moveTo>
                      <a:pt x="69" y="0"/>
                    </a:moveTo>
                    <a:lnTo>
                      <a:pt x="0" y="69"/>
                    </a:lnTo>
                    <a:cubicBezTo>
                      <a:pt x="23" y="68"/>
                      <a:pt x="46" y="68"/>
                      <a:pt x="68" y="68"/>
                    </a:cubicBezTo>
                    <a:lnTo>
                      <a:pt x="68" y="68"/>
                    </a:lnTo>
                    <a:lnTo>
                      <a:pt x="0" y="9518"/>
                    </a:lnTo>
                    <a:lnTo>
                      <a:pt x="9450" y="9518"/>
                    </a:lnTo>
                    <a:lnTo>
                      <a:pt x="9450" y="4794"/>
                    </a:lnTo>
                    <a:lnTo>
                      <a:pt x="4794" y="4794"/>
                    </a:lnTo>
                    <a:lnTo>
                      <a:pt x="4794" y="0"/>
                    </a:lnTo>
                    <a:cubicBezTo>
                      <a:pt x="3219" y="23"/>
                      <a:pt x="1644" y="45"/>
                      <a:pt x="68" y="68"/>
                    </a:cubicBezTo>
                    <a:lnTo>
                      <a:pt x="68" y="6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1640150" y="3338825"/>
                <a:ext cx="120425" cy="120425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4817" extrusionOk="0">
                    <a:moveTo>
                      <a:pt x="92" y="0"/>
                    </a:moveTo>
                    <a:lnTo>
                      <a:pt x="1" y="91"/>
                    </a:lnTo>
                    <a:lnTo>
                      <a:pt x="91" y="91"/>
                    </a:lnTo>
                    <a:cubicBezTo>
                      <a:pt x="91" y="61"/>
                      <a:pt x="92" y="31"/>
                      <a:pt x="92" y="0"/>
                    </a:cubicBezTo>
                    <a:close/>
                    <a:moveTo>
                      <a:pt x="4726" y="0"/>
                    </a:moveTo>
                    <a:lnTo>
                      <a:pt x="4727" y="91"/>
                    </a:lnTo>
                    <a:lnTo>
                      <a:pt x="4817" y="91"/>
                    </a:lnTo>
                    <a:lnTo>
                      <a:pt x="4726" y="0"/>
                    </a:lnTo>
                    <a:close/>
                    <a:moveTo>
                      <a:pt x="91" y="91"/>
                    </a:moveTo>
                    <a:cubicBezTo>
                      <a:pt x="68" y="1681"/>
                      <a:pt x="23" y="3248"/>
                      <a:pt x="1" y="4816"/>
                    </a:cubicBezTo>
                    <a:lnTo>
                      <a:pt x="4817" y="4816"/>
                    </a:lnTo>
                    <a:lnTo>
                      <a:pt x="4727" y="9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1758275" y="3456925"/>
                <a:ext cx="468525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8741" h="9542" extrusionOk="0">
                    <a:moveTo>
                      <a:pt x="1" y="1"/>
                    </a:moveTo>
                    <a:lnTo>
                      <a:pt x="1" y="4817"/>
                    </a:lnTo>
                    <a:lnTo>
                      <a:pt x="9450" y="4817"/>
                    </a:lnTo>
                    <a:lnTo>
                      <a:pt x="9450" y="9542"/>
                    </a:lnTo>
                    <a:lnTo>
                      <a:pt x="14358" y="9542"/>
                    </a:lnTo>
                    <a:lnTo>
                      <a:pt x="14358" y="4863"/>
                    </a:lnTo>
                    <a:cubicBezTo>
                      <a:pt x="16001" y="4794"/>
                      <a:pt x="17348" y="4726"/>
                      <a:pt x="18740" y="4657"/>
                    </a:cubicBezTo>
                    <a:lnTo>
                      <a:pt x="1874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1522025" y="4047550"/>
                <a:ext cx="120450" cy="119850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4794" extrusionOk="0">
                    <a:moveTo>
                      <a:pt x="1" y="0"/>
                    </a:moveTo>
                    <a:lnTo>
                      <a:pt x="1" y="4793"/>
                    </a:lnTo>
                    <a:lnTo>
                      <a:pt x="4817" y="4793"/>
                    </a:lnTo>
                    <a:lnTo>
                      <a:pt x="48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2234750" y="4053825"/>
                <a:ext cx="110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4337" extrusionOk="0">
                    <a:moveTo>
                      <a:pt x="1" y="0"/>
                    </a:moveTo>
                    <a:lnTo>
                      <a:pt x="1" y="4337"/>
                    </a:lnTo>
                    <a:lnTo>
                      <a:pt x="4406" y="4337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5"/>
              <p:cNvSpPr/>
              <p:nvPr/>
            </p:nvSpPr>
            <p:spPr>
              <a:xfrm>
                <a:off x="2928075" y="1220625"/>
                <a:ext cx="23855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9519" extrusionOk="0">
                    <a:moveTo>
                      <a:pt x="0" y="1"/>
                    </a:moveTo>
                    <a:lnTo>
                      <a:pt x="0" y="4634"/>
                    </a:lnTo>
                    <a:cubicBezTo>
                      <a:pt x="1827" y="4748"/>
                      <a:pt x="3242" y="4817"/>
                      <a:pt x="4725" y="4908"/>
                    </a:cubicBezTo>
                    <a:lnTo>
                      <a:pt x="4725" y="9519"/>
                    </a:lnTo>
                    <a:lnTo>
                      <a:pt x="9541" y="9519"/>
                    </a:lnTo>
                    <a:lnTo>
                      <a:pt x="95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695750" y="2866900"/>
                <a:ext cx="120450" cy="120425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4817" extrusionOk="0">
                    <a:moveTo>
                      <a:pt x="1" y="1"/>
                    </a:moveTo>
                    <a:lnTo>
                      <a:pt x="1" y="4817"/>
                    </a:lnTo>
                    <a:lnTo>
                      <a:pt x="4817" y="4817"/>
                    </a:lnTo>
                    <a:lnTo>
                      <a:pt x="48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582200" y="1050575"/>
                <a:ext cx="120425" cy="120425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4817" extrusionOk="0">
                    <a:moveTo>
                      <a:pt x="1" y="1"/>
                    </a:moveTo>
                    <a:lnTo>
                      <a:pt x="1" y="4817"/>
                    </a:lnTo>
                    <a:lnTo>
                      <a:pt x="4817" y="4817"/>
                    </a:lnTo>
                    <a:lnTo>
                      <a:pt x="48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578200" y="2748775"/>
                <a:ext cx="119875" cy="120425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4817" extrusionOk="0">
                    <a:moveTo>
                      <a:pt x="1" y="1"/>
                    </a:moveTo>
                    <a:lnTo>
                      <a:pt x="1" y="4817"/>
                    </a:lnTo>
                    <a:lnTo>
                      <a:pt x="4794" y="4817"/>
                    </a:lnTo>
                    <a:lnTo>
                      <a:pt x="47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2928075" y="1692550"/>
                <a:ext cx="114150" cy="120425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4817" extrusionOk="0">
                    <a:moveTo>
                      <a:pt x="0" y="0"/>
                    </a:moveTo>
                    <a:lnTo>
                      <a:pt x="0" y="4816"/>
                    </a:lnTo>
                    <a:lnTo>
                      <a:pt x="4566" y="4816"/>
                    </a:lnTo>
                    <a:lnTo>
                      <a:pt x="45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1168250" y="1922500"/>
                <a:ext cx="474225" cy="586650"/>
              </a:xfrm>
              <a:custGeom>
                <a:avLst/>
                <a:gdLst/>
                <a:ahLst/>
                <a:cxnLst/>
                <a:rect l="l" t="t" r="r" b="b"/>
                <a:pathLst>
                  <a:path w="18969" h="23466" extrusionOk="0">
                    <a:moveTo>
                      <a:pt x="0" y="4726"/>
                    </a:moveTo>
                    <a:lnTo>
                      <a:pt x="92" y="4817"/>
                    </a:lnTo>
                    <a:lnTo>
                      <a:pt x="92" y="4726"/>
                    </a:lnTo>
                    <a:close/>
                    <a:moveTo>
                      <a:pt x="92" y="14175"/>
                    </a:moveTo>
                    <a:lnTo>
                      <a:pt x="0" y="14244"/>
                    </a:lnTo>
                    <a:lnTo>
                      <a:pt x="92" y="14244"/>
                    </a:lnTo>
                    <a:lnTo>
                      <a:pt x="92" y="14175"/>
                    </a:lnTo>
                    <a:close/>
                    <a:moveTo>
                      <a:pt x="92" y="1"/>
                    </a:moveTo>
                    <a:lnTo>
                      <a:pt x="92" y="4726"/>
                    </a:lnTo>
                    <a:lnTo>
                      <a:pt x="4565" y="4726"/>
                    </a:lnTo>
                    <a:lnTo>
                      <a:pt x="4565" y="14244"/>
                    </a:lnTo>
                    <a:lnTo>
                      <a:pt x="92" y="14244"/>
                    </a:lnTo>
                    <a:lnTo>
                      <a:pt x="92" y="23465"/>
                    </a:lnTo>
                    <a:lnTo>
                      <a:pt x="9359" y="23465"/>
                    </a:lnTo>
                    <a:cubicBezTo>
                      <a:pt x="9450" y="21845"/>
                      <a:pt x="9564" y="20429"/>
                      <a:pt x="9655" y="19083"/>
                    </a:cubicBezTo>
                    <a:lnTo>
                      <a:pt x="14061" y="19083"/>
                    </a:lnTo>
                    <a:cubicBezTo>
                      <a:pt x="14175" y="20658"/>
                      <a:pt x="14266" y="22073"/>
                      <a:pt x="14357" y="23442"/>
                    </a:cubicBezTo>
                    <a:lnTo>
                      <a:pt x="18968" y="23442"/>
                    </a:lnTo>
                    <a:lnTo>
                      <a:pt x="18968" y="9450"/>
                    </a:lnTo>
                    <a:lnTo>
                      <a:pt x="14312" y="9450"/>
                    </a:lnTo>
                    <a:cubicBezTo>
                      <a:pt x="14220" y="11254"/>
                      <a:pt x="14129" y="12669"/>
                      <a:pt x="14061" y="13993"/>
                    </a:cubicBezTo>
                    <a:lnTo>
                      <a:pt x="9518" y="13993"/>
                    </a:lnTo>
                    <a:lnTo>
                      <a:pt x="95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1050125" y="2040625"/>
                <a:ext cx="120425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9519" extrusionOk="0">
                    <a:moveTo>
                      <a:pt x="0" y="1"/>
                    </a:moveTo>
                    <a:lnTo>
                      <a:pt x="0" y="9519"/>
                    </a:lnTo>
                    <a:cubicBezTo>
                      <a:pt x="1568" y="9496"/>
                      <a:pt x="3136" y="9474"/>
                      <a:pt x="4725" y="9452"/>
                    </a:cubicBezTo>
                    <a:lnTo>
                      <a:pt x="4725" y="9452"/>
                    </a:lnTo>
                    <a:lnTo>
                      <a:pt x="4725" y="91"/>
                    </a:lnTo>
                    <a:lnTo>
                      <a:pt x="4725" y="91"/>
                    </a:lnTo>
                    <a:cubicBezTo>
                      <a:pt x="4756" y="91"/>
                      <a:pt x="4786" y="92"/>
                      <a:pt x="4817" y="92"/>
                    </a:cubicBezTo>
                    <a:lnTo>
                      <a:pt x="4725" y="1"/>
                    </a:lnTo>
                    <a:lnTo>
                      <a:pt x="4725" y="91"/>
                    </a:lnTo>
                    <a:lnTo>
                      <a:pt x="4725" y="91"/>
                    </a:lnTo>
                    <a:cubicBezTo>
                      <a:pt x="3136" y="67"/>
                      <a:pt x="1568" y="23"/>
                      <a:pt x="0" y="1"/>
                    </a:cubicBezTo>
                    <a:close/>
                    <a:moveTo>
                      <a:pt x="4817" y="9450"/>
                    </a:moveTo>
                    <a:lnTo>
                      <a:pt x="4817" y="9450"/>
                    </a:lnTo>
                    <a:cubicBezTo>
                      <a:pt x="4786" y="9451"/>
                      <a:pt x="4756" y="9451"/>
                      <a:pt x="4725" y="9452"/>
                    </a:cubicBezTo>
                    <a:lnTo>
                      <a:pt x="4725" y="9452"/>
                    </a:lnTo>
                    <a:lnTo>
                      <a:pt x="4725" y="9519"/>
                    </a:lnTo>
                    <a:lnTo>
                      <a:pt x="4817" y="94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1522025" y="2636950"/>
                <a:ext cx="120450" cy="114150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4566" extrusionOk="0">
                    <a:moveTo>
                      <a:pt x="92" y="0"/>
                    </a:moveTo>
                    <a:lnTo>
                      <a:pt x="92" y="4474"/>
                    </a:lnTo>
                    <a:lnTo>
                      <a:pt x="4726" y="4474"/>
                    </a:lnTo>
                    <a:lnTo>
                      <a:pt x="4726" y="0"/>
                    </a:lnTo>
                    <a:close/>
                    <a:moveTo>
                      <a:pt x="1" y="4474"/>
                    </a:moveTo>
                    <a:lnTo>
                      <a:pt x="92" y="4565"/>
                    </a:lnTo>
                    <a:lnTo>
                      <a:pt x="92" y="4474"/>
                    </a:lnTo>
                    <a:close/>
                    <a:moveTo>
                      <a:pt x="4726" y="4474"/>
                    </a:moveTo>
                    <a:lnTo>
                      <a:pt x="4726" y="4565"/>
                    </a:lnTo>
                    <a:lnTo>
                      <a:pt x="4817" y="447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932000" y="2276875"/>
                <a:ext cx="120425" cy="114150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4566" extrusionOk="0">
                    <a:moveTo>
                      <a:pt x="1" y="0"/>
                    </a:moveTo>
                    <a:lnTo>
                      <a:pt x="1" y="4565"/>
                    </a:lnTo>
                    <a:lnTo>
                      <a:pt x="4817" y="4565"/>
                    </a:lnTo>
                    <a:lnTo>
                      <a:pt x="48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813875" y="2158750"/>
                <a:ext cx="120425" cy="120425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4817" extrusionOk="0">
                    <a:moveTo>
                      <a:pt x="1" y="0"/>
                    </a:moveTo>
                    <a:lnTo>
                      <a:pt x="1" y="4817"/>
                    </a:lnTo>
                    <a:lnTo>
                      <a:pt x="4817" y="4817"/>
                    </a:lnTo>
                    <a:lnTo>
                      <a:pt x="48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5"/>
              <p:cNvSpPr/>
              <p:nvPr/>
            </p:nvSpPr>
            <p:spPr>
              <a:xfrm>
                <a:off x="1168250" y="2991300"/>
                <a:ext cx="119850" cy="113575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4543" extrusionOk="0">
                    <a:moveTo>
                      <a:pt x="0" y="1"/>
                    </a:moveTo>
                    <a:lnTo>
                      <a:pt x="0" y="4543"/>
                    </a:lnTo>
                    <a:lnTo>
                      <a:pt x="4794" y="4543"/>
                    </a:lnTo>
                    <a:lnTo>
                      <a:pt x="47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" name="Google Shape;412;p5"/>
            <p:cNvSpPr/>
            <p:nvPr/>
          </p:nvSpPr>
          <p:spPr>
            <a:xfrm flipH="1">
              <a:off x="7520253" y="738075"/>
              <a:ext cx="731100" cy="5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 flipH="1">
              <a:off x="7458081" y="625925"/>
              <a:ext cx="861583" cy="217200"/>
            </a:xfrm>
            <a:custGeom>
              <a:avLst/>
              <a:gdLst/>
              <a:ahLst/>
              <a:cxnLst/>
              <a:rect l="l" t="t" r="r" b="b"/>
              <a:pathLst>
                <a:path w="47959" h="8688" extrusionOk="0">
                  <a:moveTo>
                    <a:pt x="0" y="0"/>
                  </a:moveTo>
                  <a:lnTo>
                    <a:pt x="47959" y="0"/>
                  </a:lnTo>
                  <a:lnTo>
                    <a:pt x="44484" y="3475"/>
                  </a:lnTo>
                  <a:lnTo>
                    <a:pt x="44484" y="8688"/>
                  </a:lnTo>
                  <a:lnTo>
                    <a:pt x="3822" y="8688"/>
                  </a:lnTo>
                  <a:lnTo>
                    <a:pt x="3822" y="4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cxnSp>
          <p:nvCxnSpPr>
            <p:cNvPr id="414" name="Google Shape;414;p5"/>
            <p:cNvCxnSpPr/>
            <p:nvPr/>
          </p:nvCxnSpPr>
          <p:spPr>
            <a:xfrm rot="10800000">
              <a:off x="6412300" y="4205775"/>
              <a:ext cx="70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415" name="Google Shape;415;p5"/>
            <p:cNvGrpSpPr/>
            <p:nvPr/>
          </p:nvGrpSpPr>
          <p:grpSpPr>
            <a:xfrm>
              <a:off x="6412300" y="4200275"/>
              <a:ext cx="2016600" cy="408225"/>
              <a:chOff x="6412300" y="4200275"/>
              <a:chExt cx="2016600" cy="408225"/>
            </a:xfrm>
          </p:grpSpPr>
          <p:sp>
            <p:nvSpPr>
              <p:cNvPr id="416" name="Google Shape;416;p5"/>
              <p:cNvSpPr/>
              <p:nvPr/>
            </p:nvSpPr>
            <p:spPr>
              <a:xfrm flipH="1">
                <a:off x="7594900" y="4200275"/>
                <a:ext cx="834000" cy="264600"/>
              </a:xfrm>
              <a:prstGeom prst="snip1Rect">
                <a:avLst>
                  <a:gd name="adj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 flipH="1">
                <a:off x="7594900" y="4551500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 flipH="1">
                <a:off x="6700000" y="42002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 flipH="1">
                <a:off x="6700000" y="44079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0" name="Google Shape;420;p5"/>
              <p:cNvCxnSpPr/>
              <p:nvPr/>
            </p:nvCxnSpPr>
            <p:spPr>
              <a:xfrm rot="10800000">
                <a:off x="6412300" y="4413475"/>
                <a:ext cx="704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1_Title and two columns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1" name="Google Shape;3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5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5"/>
          <p:cNvSpPr txBox="1">
            <a:spLocks noGrp="1"/>
          </p:cNvSpPr>
          <p:nvPr>
            <p:ph type="subTitle" idx="1"/>
          </p:nvPr>
        </p:nvSpPr>
        <p:spPr>
          <a:xfrm>
            <a:off x="720000" y="1243450"/>
            <a:ext cx="4992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9pPr>
          </a:lstStyle>
          <a:p>
            <a:endParaRPr dirty="0"/>
          </a:p>
        </p:txBody>
      </p:sp>
      <p:sp>
        <p:nvSpPr>
          <p:cNvPr id="344" name="Google Shape;344;p5"/>
          <p:cNvSpPr txBox="1">
            <a:spLocks noGrp="1"/>
          </p:cNvSpPr>
          <p:nvPr>
            <p:ph type="title"/>
          </p:nvPr>
        </p:nvSpPr>
        <p:spPr>
          <a:xfrm>
            <a:off x="720000" y="664475"/>
            <a:ext cx="499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"/>
          <p:cNvSpPr txBox="1">
            <a:spLocks noGrp="1"/>
          </p:cNvSpPr>
          <p:nvPr>
            <p:ph type="subTitle" idx="2"/>
          </p:nvPr>
        </p:nvSpPr>
        <p:spPr>
          <a:xfrm>
            <a:off x="720000" y="3900800"/>
            <a:ext cx="49926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title" idx="3"/>
          </p:nvPr>
        </p:nvSpPr>
        <p:spPr>
          <a:xfrm>
            <a:off x="720000" y="3321825"/>
            <a:ext cx="499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7" name="Google Shape;347;p5"/>
          <p:cNvGrpSpPr/>
          <p:nvPr/>
        </p:nvGrpSpPr>
        <p:grpSpPr>
          <a:xfrm>
            <a:off x="6412284" y="530375"/>
            <a:ext cx="2016616" cy="4078125"/>
            <a:chOff x="6412284" y="530375"/>
            <a:chExt cx="2016616" cy="4078125"/>
          </a:xfrm>
        </p:grpSpPr>
        <p:sp>
          <p:nvSpPr>
            <p:cNvPr id="348" name="Google Shape;348;p5"/>
            <p:cNvSpPr/>
            <p:nvPr/>
          </p:nvSpPr>
          <p:spPr>
            <a:xfrm flipH="1">
              <a:off x="7348900" y="530375"/>
              <a:ext cx="10800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 flipH="1">
              <a:off x="7055487" y="530375"/>
              <a:ext cx="2496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 flipH="1">
              <a:off x="6412284" y="530375"/>
              <a:ext cx="599400" cy="408300"/>
            </a:xfrm>
            <a:prstGeom prst="snip1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 flipH="1">
              <a:off x="7520253" y="738075"/>
              <a:ext cx="731100" cy="5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 flipH="1">
              <a:off x="7458081" y="625925"/>
              <a:ext cx="861583" cy="217200"/>
            </a:xfrm>
            <a:custGeom>
              <a:avLst/>
              <a:gdLst/>
              <a:ahLst/>
              <a:cxnLst/>
              <a:rect l="l" t="t" r="r" b="b"/>
              <a:pathLst>
                <a:path w="47959" h="8688" extrusionOk="0">
                  <a:moveTo>
                    <a:pt x="0" y="0"/>
                  </a:moveTo>
                  <a:lnTo>
                    <a:pt x="47959" y="0"/>
                  </a:lnTo>
                  <a:lnTo>
                    <a:pt x="44484" y="3475"/>
                  </a:lnTo>
                  <a:lnTo>
                    <a:pt x="44484" y="8688"/>
                  </a:lnTo>
                  <a:lnTo>
                    <a:pt x="3822" y="8688"/>
                  </a:lnTo>
                  <a:lnTo>
                    <a:pt x="3822" y="41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cxnSp>
          <p:nvCxnSpPr>
            <p:cNvPr id="414" name="Google Shape;414;p5"/>
            <p:cNvCxnSpPr/>
            <p:nvPr/>
          </p:nvCxnSpPr>
          <p:spPr>
            <a:xfrm rot="10800000">
              <a:off x="6412300" y="4205775"/>
              <a:ext cx="704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415" name="Google Shape;415;p5"/>
            <p:cNvGrpSpPr/>
            <p:nvPr/>
          </p:nvGrpSpPr>
          <p:grpSpPr>
            <a:xfrm>
              <a:off x="6412300" y="4200275"/>
              <a:ext cx="2016600" cy="408225"/>
              <a:chOff x="6412300" y="4200275"/>
              <a:chExt cx="2016600" cy="408225"/>
            </a:xfrm>
          </p:grpSpPr>
          <p:sp>
            <p:nvSpPr>
              <p:cNvPr id="416" name="Google Shape;416;p5"/>
              <p:cNvSpPr/>
              <p:nvPr/>
            </p:nvSpPr>
            <p:spPr>
              <a:xfrm flipH="1">
                <a:off x="7594900" y="4200275"/>
                <a:ext cx="834000" cy="264600"/>
              </a:xfrm>
              <a:prstGeom prst="snip1Rect">
                <a:avLst>
                  <a:gd name="adj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5"/>
              <p:cNvSpPr/>
              <p:nvPr/>
            </p:nvSpPr>
            <p:spPr>
              <a:xfrm flipH="1">
                <a:off x="7594900" y="4551500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5"/>
              <p:cNvSpPr/>
              <p:nvPr/>
            </p:nvSpPr>
            <p:spPr>
              <a:xfrm flipH="1">
                <a:off x="6700000" y="42002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 flipH="1">
                <a:off x="6700000" y="44079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0" name="Google Shape;420;p5"/>
              <p:cNvCxnSpPr/>
              <p:nvPr/>
            </p:nvCxnSpPr>
            <p:spPr>
              <a:xfrm rot="10800000">
                <a:off x="6412300" y="4413475"/>
                <a:ext cx="704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" name="Google Shape;1539;p24">
            <a:extLst>
              <a:ext uri="{FF2B5EF4-FFF2-40B4-BE49-F238E27FC236}">
                <a16:creationId xmlns:a16="http://schemas.microsoft.com/office/drawing/2014/main" id="{875EE546-3F1B-6B1F-08B4-91BA02B71BA7}"/>
              </a:ext>
            </a:extLst>
          </p:cNvPr>
          <p:cNvGrpSpPr/>
          <p:nvPr userDrawn="1"/>
        </p:nvGrpSpPr>
        <p:grpSpPr>
          <a:xfrm flipH="1">
            <a:off x="6432600" y="1074258"/>
            <a:ext cx="1938283" cy="2994983"/>
            <a:chOff x="575350" y="755000"/>
            <a:chExt cx="2591275" cy="4115975"/>
          </a:xfrm>
        </p:grpSpPr>
        <p:sp>
          <p:nvSpPr>
            <p:cNvPr id="3" name="Google Shape;1540;p24">
              <a:extLst>
                <a:ext uri="{FF2B5EF4-FFF2-40B4-BE49-F238E27FC236}">
                  <a16:creationId xmlns:a16="http://schemas.microsoft.com/office/drawing/2014/main" id="{02D49C6B-5C26-A2EA-9A78-3F0C0D28C0FA}"/>
                </a:ext>
              </a:extLst>
            </p:cNvPr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41;p24">
              <a:extLst>
                <a:ext uri="{FF2B5EF4-FFF2-40B4-BE49-F238E27FC236}">
                  <a16:creationId xmlns:a16="http://schemas.microsoft.com/office/drawing/2014/main" id="{04B4C983-962B-892D-6B00-6675884111EF}"/>
                </a:ext>
              </a:extLst>
            </p:cNvPr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42;p24">
              <a:extLst>
                <a:ext uri="{FF2B5EF4-FFF2-40B4-BE49-F238E27FC236}">
                  <a16:creationId xmlns:a16="http://schemas.microsoft.com/office/drawing/2014/main" id="{678A04AA-6A79-A3E2-F975-3811E9FB048E}"/>
                </a:ext>
              </a:extLst>
            </p:cNvPr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43;p24">
              <a:extLst>
                <a:ext uri="{FF2B5EF4-FFF2-40B4-BE49-F238E27FC236}">
                  <a16:creationId xmlns:a16="http://schemas.microsoft.com/office/drawing/2014/main" id="{4C6574AA-233A-E305-627D-421611761B28}"/>
                </a:ext>
              </a:extLst>
            </p:cNvPr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544;p24">
              <a:extLst>
                <a:ext uri="{FF2B5EF4-FFF2-40B4-BE49-F238E27FC236}">
                  <a16:creationId xmlns:a16="http://schemas.microsoft.com/office/drawing/2014/main" id="{9A6CF2CE-FE41-E079-A8C9-AB52745F390E}"/>
                </a:ext>
              </a:extLst>
            </p:cNvPr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45;p24">
              <a:extLst>
                <a:ext uri="{FF2B5EF4-FFF2-40B4-BE49-F238E27FC236}">
                  <a16:creationId xmlns:a16="http://schemas.microsoft.com/office/drawing/2014/main" id="{68FA931B-15C0-222C-3288-4B336AF6043C}"/>
                </a:ext>
              </a:extLst>
            </p:cNvPr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46;p24">
              <a:extLst>
                <a:ext uri="{FF2B5EF4-FFF2-40B4-BE49-F238E27FC236}">
                  <a16:creationId xmlns:a16="http://schemas.microsoft.com/office/drawing/2014/main" id="{A7FB68C7-440C-079C-DAC3-C63715F55252}"/>
                </a:ext>
              </a:extLst>
            </p:cNvPr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47;p24">
              <a:extLst>
                <a:ext uri="{FF2B5EF4-FFF2-40B4-BE49-F238E27FC236}">
                  <a16:creationId xmlns:a16="http://schemas.microsoft.com/office/drawing/2014/main" id="{C82A26E8-FEA2-E7BD-BBB7-D52F0F7A7B70}"/>
                </a:ext>
              </a:extLst>
            </p:cNvPr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48;p24">
              <a:extLst>
                <a:ext uri="{FF2B5EF4-FFF2-40B4-BE49-F238E27FC236}">
                  <a16:creationId xmlns:a16="http://schemas.microsoft.com/office/drawing/2014/main" id="{D50ABEB4-11FF-F97A-363F-8350423C48DF}"/>
                </a:ext>
              </a:extLst>
            </p:cNvPr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9;p24">
              <a:extLst>
                <a:ext uri="{FF2B5EF4-FFF2-40B4-BE49-F238E27FC236}">
                  <a16:creationId xmlns:a16="http://schemas.microsoft.com/office/drawing/2014/main" id="{A68CE655-01B3-A07F-1F41-0D635C6FBBDD}"/>
                </a:ext>
              </a:extLst>
            </p:cNvPr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0;p24">
              <a:extLst>
                <a:ext uri="{FF2B5EF4-FFF2-40B4-BE49-F238E27FC236}">
                  <a16:creationId xmlns:a16="http://schemas.microsoft.com/office/drawing/2014/main" id="{E611054D-D786-C87D-55A8-7778BB2E10F3}"/>
                </a:ext>
              </a:extLst>
            </p:cNvPr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51;p24">
              <a:extLst>
                <a:ext uri="{FF2B5EF4-FFF2-40B4-BE49-F238E27FC236}">
                  <a16:creationId xmlns:a16="http://schemas.microsoft.com/office/drawing/2014/main" id="{51B2C6B3-8213-1800-BD38-2D9C7351B1A6}"/>
                </a:ext>
              </a:extLst>
            </p:cNvPr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52;p24">
              <a:extLst>
                <a:ext uri="{FF2B5EF4-FFF2-40B4-BE49-F238E27FC236}">
                  <a16:creationId xmlns:a16="http://schemas.microsoft.com/office/drawing/2014/main" id="{62F30DB3-2CE0-C7CE-EB13-23BA24A81E83}"/>
                </a:ext>
              </a:extLst>
            </p:cNvPr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53;p24">
              <a:extLst>
                <a:ext uri="{FF2B5EF4-FFF2-40B4-BE49-F238E27FC236}">
                  <a16:creationId xmlns:a16="http://schemas.microsoft.com/office/drawing/2014/main" id="{BAB53E60-ECE6-CD24-1C10-A6917F467AE4}"/>
                </a:ext>
              </a:extLst>
            </p:cNvPr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54;p24">
              <a:extLst>
                <a:ext uri="{FF2B5EF4-FFF2-40B4-BE49-F238E27FC236}">
                  <a16:creationId xmlns:a16="http://schemas.microsoft.com/office/drawing/2014/main" id="{3FC4F242-CDF2-29A3-F95A-7F6DC350CCA8}"/>
                </a:ext>
              </a:extLst>
            </p:cNvPr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55;p24">
              <a:extLst>
                <a:ext uri="{FF2B5EF4-FFF2-40B4-BE49-F238E27FC236}">
                  <a16:creationId xmlns:a16="http://schemas.microsoft.com/office/drawing/2014/main" id="{11C65A0D-A285-7A3B-1959-F9C2617DFBB2}"/>
                </a:ext>
              </a:extLst>
            </p:cNvPr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56;p24">
              <a:extLst>
                <a:ext uri="{FF2B5EF4-FFF2-40B4-BE49-F238E27FC236}">
                  <a16:creationId xmlns:a16="http://schemas.microsoft.com/office/drawing/2014/main" id="{356555B7-7588-BEE9-36BD-EE8C487D7289}"/>
                </a:ext>
              </a:extLst>
            </p:cNvPr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57;p24">
              <a:extLst>
                <a:ext uri="{FF2B5EF4-FFF2-40B4-BE49-F238E27FC236}">
                  <a16:creationId xmlns:a16="http://schemas.microsoft.com/office/drawing/2014/main" id="{A07FF9EB-7765-907A-1FC9-5A4E3F3E2A5E}"/>
                </a:ext>
              </a:extLst>
            </p:cNvPr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58;p24">
              <a:extLst>
                <a:ext uri="{FF2B5EF4-FFF2-40B4-BE49-F238E27FC236}">
                  <a16:creationId xmlns:a16="http://schemas.microsoft.com/office/drawing/2014/main" id="{7176890D-4FE9-00DB-5CF6-AF2E65E93D86}"/>
                </a:ext>
              </a:extLst>
            </p:cNvPr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59;p24">
              <a:extLst>
                <a:ext uri="{FF2B5EF4-FFF2-40B4-BE49-F238E27FC236}">
                  <a16:creationId xmlns:a16="http://schemas.microsoft.com/office/drawing/2014/main" id="{2CD8A501-62A0-E2AC-F607-EAA4A2052009}"/>
                </a:ext>
              </a:extLst>
            </p:cNvPr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60;p24">
              <a:extLst>
                <a:ext uri="{FF2B5EF4-FFF2-40B4-BE49-F238E27FC236}">
                  <a16:creationId xmlns:a16="http://schemas.microsoft.com/office/drawing/2014/main" id="{DC6286A5-ED43-053E-6D5E-A5A9FDBE87FC}"/>
                </a:ext>
              </a:extLst>
            </p:cNvPr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61;p24">
              <a:extLst>
                <a:ext uri="{FF2B5EF4-FFF2-40B4-BE49-F238E27FC236}">
                  <a16:creationId xmlns:a16="http://schemas.microsoft.com/office/drawing/2014/main" id="{E2724D9E-13B0-2F1F-08D1-B1B51EDF32ED}"/>
                </a:ext>
              </a:extLst>
            </p:cNvPr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62;p24">
              <a:extLst>
                <a:ext uri="{FF2B5EF4-FFF2-40B4-BE49-F238E27FC236}">
                  <a16:creationId xmlns:a16="http://schemas.microsoft.com/office/drawing/2014/main" id="{D111E3DF-BEC1-3B36-FABE-DF8C65D67385}"/>
                </a:ext>
              </a:extLst>
            </p:cNvPr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63;p24">
              <a:extLst>
                <a:ext uri="{FF2B5EF4-FFF2-40B4-BE49-F238E27FC236}">
                  <a16:creationId xmlns:a16="http://schemas.microsoft.com/office/drawing/2014/main" id="{EE80CBBE-79BB-B950-FE36-D449BA13425D}"/>
                </a:ext>
              </a:extLst>
            </p:cNvPr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64;p24">
              <a:extLst>
                <a:ext uri="{FF2B5EF4-FFF2-40B4-BE49-F238E27FC236}">
                  <a16:creationId xmlns:a16="http://schemas.microsoft.com/office/drawing/2014/main" id="{C6CE04ED-FAEF-8946-1ACC-24A15954A5C4}"/>
                </a:ext>
              </a:extLst>
            </p:cNvPr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65;p24">
              <a:extLst>
                <a:ext uri="{FF2B5EF4-FFF2-40B4-BE49-F238E27FC236}">
                  <a16:creationId xmlns:a16="http://schemas.microsoft.com/office/drawing/2014/main" id="{0A26F49F-D8B7-22F0-569F-274695FA5962}"/>
                </a:ext>
              </a:extLst>
            </p:cNvPr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66;p24">
              <a:extLst>
                <a:ext uri="{FF2B5EF4-FFF2-40B4-BE49-F238E27FC236}">
                  <a16:creationId xmlns:a16="http://schemas.microsoft.com/office/drawing/2014/main" id="{653559D6-650D-48A7-5CC1-799985418565}"/>
                </a:ext>
              </a:extLst>
            </p:cNvPr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67;p24">
              <a:extLst>
                <a:ext uri="{FF2B5EF4-FFF2-40B4-BE49-F238E27FC236}">
                  <a16:creationId xmlns:a16="http://schemas.microsoft.com/office/drawing/2014/main" id="{DCC3F879-A62B-B7F6-C215-1C01CCE2295F}"/>
                </a:ext>
              </a:extLst>
            </p:cNvPr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68;p24">
              <a:extLst>
                <a:ext uri="{FF2B5EF4-FFF2-40B4-BE49-F238E27FC236}">
                  <a16:creationId xmlns:a16="http://schemas.microsoft.com/office/drawing/2014/main" id="{F571DA96-6F11-3404-7501-C87B60CFDEFC}"/>
                </a:ext>
              </a:extLst>
            </p:cNvPr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69;p24">
              <a:extLst>
                <a:ext uri="{FF2B5EF4-FFF2-40B4-BE49-F238E27FC236}">
                  <a16:creationId xmlns:a16="http://schemas.microsoft.com/office/drawing/2014/main" id="{91BFD8A8-308E-FA50-4E11-286F41179421}"/>
                </a:ext>
              </a:extLst>
            </p:cNvPr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70;p24">
              <a:extLst>
                <a:ext uri="{FF2B5EF4-FFF2-40B4-BE49-F238E27FC236}">
                  <a16:creationId xmlns:a16="http://schemas.microsoft.com/office/drawing/2014/main" id="{F8386450-654B-85DA-FAB1-20F7616388B6}"/>
                </a:ext>
              </a:extLst>
            </p:cNvPr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71;p24">
              <a:extLst>
                <a:ext uri="{FF2B5EF4-FFF2-40B4-BE49-F238E27FC236}">
                  <a16:creationId xmlns:a16="http://schemas.microsoft.com/office/drawing/2014/main" id="{C805A3AF-8F52-4672-74F7-66222A9857DE}"/>
                </a:ext>
              </a:extLst>
            </p:cNvPr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72;p24">
              <a:extLst>
                <a:ext uri="{FF2B5EF4-FFF2-40B4-BE49-F238E27FC236}">
                  <a16:creationId xmlns:a16="http://schemas.microsoft.com/office/drawing/2014/main" id="{A5080E14-23C6-7C9B-9B0C-74B73B3CCBDD}"/>
                </a:ext>
              </a:extLst>
            </p:cNvPr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73;p24">
              <a:extLst>
                <a:ext uri="{FF2B5EF4-FFF2-40B4-BE49-F238E27FC236}">
                  <a16:creationId xmlns:a16="http://schemas.microsoft.com/office/drawing/2014/main" id="{D660A358-5D03-F22C-DD7A-A3DE892AF900}"/>
                </a:ext>
              </a:extLst>
            </p:cNvPr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74;p24">
              <a:extLst>
                <a:ext uri="{FF2B5EF4-FFF2-40B4-BE49-F238E27FC236}">
                  <a16:creationId xmlns:a16="http://schemas.microsoft.com/office/drawing/2014/main" id="{FFB4160D-4BDE-D548-E896-51028808F358}"/>
                </a:ext>
              </a:extLst>
            </p:cNvPr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75;p24">
              <a:extLst>
                <a:ext uri="{FF2B5EF4-FFF2-40B4-BE49-F238E27FC236}">
                  <a16:creationId xmlns:a16="http://schemas.microsoft.com/office/drawing/2014/main" id="{BE51DE34-1C40-E459-A9F2-BDB1C6705FD1}"/>
                </a:ext>
              </a:extLst>
            </p:cNvPr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76;p24">
              <a:extLst>
                <a:ext uri="{FF2B5EF4-FFF2-40B4-BE49-F238E27FC236}">
                  <a16:creationId xmlns:a16="http://schemas.microsoft.com/office/drawing/2014/main" id="{4F8E820F-29B2-A39D-0448-D876FEA1AC2C}"/>
                </a:ext>
              </a:extLst>
            </p:cNvPr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77;p24">
              <a:extLst>
                <a:ext uri="{FF2B5EF4-FFF2-40B4-BE49-F238E27FC236}">
                  <a16:creationId xmlns:a16="http://schemas.microsoft.com/office/drawing/2014/main" id="{88B5DD69-5A2A-1180-1ED0-7493597CD299}"/>
                </a:ext>
              </a:extLst>
            </p:cNvPr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78;p24">
              <a:extLst>
                <a:ext uri="{FF2B5EF4-FFF2-40B4-BE49-F238E27FC236}">
                  <a16:creationId xmlns:a16="http://schemas.microsoft.com/office/drawing/2014/main" id="{44BC131C-3C36-6A7B-925D-4CF0A6E95B15}"/>
                </a:ext>
              </a:extLst>
            </p:cNvPr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79;p24">
              <a:extLst>
                <a:ext uri="{FF2B5EF4-FFF2-40B4-BE49-F238E27FC236}">
                  <a16:creationId xmlns:a16="http://schemas.microsoft.com/office/drawing/2014/main" id="{10E09D06-3F1E-036D-85AB-7840FD1D859C}"/>
                </a:ext>
              </a:extLst>
            </p:cNvPr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80;p24">
              <a:extLst>
                <a:ext uri="{FF2B5EF4-FFF2-40B4-BE49-F238E27FC236}">
                  <a16:creationId xmlns:a16="http://schemas.microsoft.com/office/drawing/2014/main" id="{56960B7E-B054-FD58-0B73-60074AB80597}"/>
                </a:ext>
              </a:extLst>
            </p:cNvPr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81;p24">
              <a:extLst>
                <a:ext uri="{FF2B5EF4-FFF2-40B4-BE49-F238E27FC236}">
                  <a16:creationId xmlns:a16="http://schemas.microsoft.com/office/drawing/2014/main" id="{9C392EC4-BBA8-1D4F-CF9D-58154E0D85ED}"/>
                </a:ext>
              </a:extLst>
            </p:cNvPr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82;p24">
              <a:extLst>
                <a:ext uri="{FF2B5EF4-FFF2-40B4-BE49-F238E27FC236}">
                  <a16:creationId xmlns:a16="http://schemas.microsoft.com/office/drawing/2014/main" id="{E3EB2139-C160-F325-A8C9-AFD1E91CA29A}"/>
                </a:ext>
              </a:extLst>
            </p:cNvPr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83;p24">
              <a:extLst>
                <a:ext uri="{FF2B5EF4-FFF2-40B4-BE49-F238E27FC236}">
                  <a16:creationId xmlns:a16="http://schemas.microsoft.com/office/drawing/2014/main" id="{EE46BC88-F5E9-2EE7-AF4E-33E618EECB0C}"/>
                </a:ext>
              </a:extLst>
            </p:cNvPr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84;p24">
              <a:extLst>
                <a:ext uri="{FF2B5EF4-FFF2-40B4-BE49-F238E27FC236}">
                  <a16:creationId xmlns:a16="http://schemas.microsoft.com/office/drawing/2014/main" id="{FDA32CCD-391A-D44B-8581-2A2122E468F2}"/>
                </a:ext>
              </a:extLst>
            </p:cNvPr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85;p24">
              <a:extLst>
                <a:ext uri="{FF2B5EF4-FFF2-40B4-BE49-F238E27FC236}">
                  <a16:creationId xmlns:a16="http://schemas.microsoft.com/office/drawing/2014/main" id="{F781917C-9BB7-FFC1-80A3-5624AA6A91E0}"/>
                </a:ext>
              </a:extLst>
            </p:cNvPr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86;p24">
              <a:extLst>
                <a:ext uri="{FF2B5EF4-FFF2-40B4-BE49-F238E27FC236}">
                  <a16:creationId xmlns:a16="http://schemas.microsoft.com/office/drawing/2014/main" id="{A758C881-B12D-AB1B-9602-F7B8AF362C48}"/>
                </a:ext>
              </a:extLst>
            </p:cNvPr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87;p24">
              <a:extLst>
                <a:ext uri="{FF2B5EF4-FFF2-40B4-BE49-F238E27FC236}">
                  <a16:creationId xmlns:a16="http://schemas.microsoft.com/office/drawing/2014/main" id="{BEBA69A2-3810-081D-225E-28149DFAA500}"/>
                </a:ext>
              </a:extLst>
            </p:cNvPr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88;p24">
              <a:extLst>
                <a:ext uri="{FF2B5EF4-FFF2-40B4-BE49-F238E27FC236}">
                  <a16:creationId xmlns:a16="http://schemas.microsoft.com/office/drawing/2014/main" id="{2C24E1C1-E254-0B14-CB4B-54B20089F1E0}"/>
                </a:ext>
              </a:extLst>
            </p:cNvPr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89;p24">
              <a:extLst>
                <a:ext uri="{FF2B5EF4-FFF2-40B4-BE49-F238E27FC236}">
                  <a16:creationId xmlns:a16="http://schemas.microsoft.com/office/drawing/2014/main" id="{6F5652E3-ACFC-D227-C430-C75A90B543D7}"/>
                </a:ext>
              </a:extLst>
            </p:cNvPr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90;p24">
              <a:extLst>
                <a:ext uri="{FF2B5EF4-FFF2-40B4-BE49-F238E27FC236}">
                  <a16:creationId xmlns:a16="http://schemas.microsoft.com/office/drawing/2014/main" id="{A37F7C91-09F7-F105-A5D9-432FECFC6A6E}"/>
                </a:ext>
              </a:extLst>
            </p:cNvPr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91;p24">
              <a:extLst>
                <a:ext uri="{FF2B5EF4-FFF2-40B4-BE49-F238E27FC236}">
                  <a16:creationId xmlns:a16="http://schemas.microsoft.com/office/drawing/2014/main" id="{483E9A49-771E-C1D7-2794-7BD5924CB597}"/>
                </a:ext>
              </a:extLst>
            </p:cNvPr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92;p24">
              <a:extLst>
                <a:ext uri="{FF2B5EF4-FFF2-40B4-BE49-F238E27FC236}">
                  <a16:creationId xmlns:a16="http://schemas.microsoft.com/office/drawing/2014/main" id="{CEEDD2F4-B181-AF77-00FB-2861940D1AE5}"/>
                </a:ext>
              </a:extLst>
            </p:cNvPr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93;p24">
              <a:extLst>
                <a:ext uri="{FF2B5EF4-FFF2-40B4-BE49-F238E27FC236}">
                  <a16:creationId xmlns:a16="http://schemas.microsoft.com/office/drawing/2014/main" id="{EA72DDC8-643C-B934-CDCC-A30DE7CF7E01}"/>
                </a:ext>
              </a:extLst>
            </p:cNvPr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94;p24">
              <a:extLst>
                <a:ext uri="{FF2B5EF4-FFF2-40B4-BE49-F238E27FC236}">
                  <a16:creationId xmlns:a16="http://schemas.microsoft.com/office/drawing/2014/main" id="{2A6B67EB-8816-7F04-1C63-A3FBC618CA8C}"/>
                </a:ext>
              </a:extLst>
            </p:cNvPr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95;p24">
              <a:extLst>
                <a:ext uri="{FF2B5EF4-FFF2-40B4-BE49-F238E27FC236}">
                  <a16:creationId xmlns:a16="http://schemas.microsoft.com/office/drawing/2014/main" id="{6C271BE2-1E0F-96A1-116E-AB93BE960F94}"/>
                </a:ext>
              </a:extLst>
            </p:cNvPr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96;p24">
              <a:extLst>
                <a:ext uri="{FF2B5EF4-FFF2-40B4-BE49-F238E27FC236}">
                  <a16:creationId xmlns:a16="http://schemas.microsoft.com/office/drawing/2014/main" id="{86253902-157D-0D6F-6291-2C172CF7FF51}"/>
                </a:ext>
              </a:extLst>
            </p:cNvPr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97;p24">
              <a:extLst>
                <a:ext uri="{FF2B5EF4-FFF2-40B4-BE49-F238E27FC236}">
                  <a16:creationId xmlns:a16="http://schemas.microsoft.com/office/drawing/2014/main" id="{5F05A854-97B7-9748-A60D-5E07EA5ECEDB}"/>
                </a:ext>
              </a:extLst>
            </p:cNvPr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98;p24">
              <a:extLst>
                <a:ext uri="{FF2B5EF4-FFF2-40B4-BE49-F238E27FC236}">
                  <a16:creationId xmlns:a16="http://schemas.microsoft.com/office/drawing/2014/main" id="{09009A98-4483-07C9-B320-698C01B770F3}"/>
                </a:ext>
              </a:extLst>
            </p:cNvPr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99;p24">
              <a:extLst>
                <a:ext uri="{FF2B5EF4-FFF2-40B4-BE49-F238E27FC236}">
                  <a16:creationId xmlns:a16="http://schemas.microsoft.com/office/drawing/2014/main" id="{85A35307-55C6-F1AB-7278-D1D681727634}"/>
                </a:ext>
              </a:extLst>
            </p:cNvPr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229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23" name="Google Shape;423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6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6"/>
          <p:cNvGrpSpPr/>
          <p:nvPr/>
        </p:nvGrpSpPr>
        <p:grpSpPr>
          <a:xfrm>
            <a:off x="715112" y="86797"/>
            <a:ext cx="7713763" cy="315537"/>
            <a:chOff x="715112" y="86797"/>
            <a:chExt cx="7713763" cy="315537"/>
          </a:xfrm>
        </p:grpSpPr>
        <p:grpSp>
          <p:nvGrpSpPr>
            <p:cNvPr id="426" name="Google Shape;426;p6"/>
            <p:cNvGrpSpPr/>
            <p:nvPr/>
          </p:nvGrpSpPr>
          <p:grpSpPr>
            <a:xfrm>
              <a:off x="715112" y="138916"/>
              <a:ext cx="4352027" cy="263418"/>
              <a:chOff x="231787" y="86791"/>
              <a:chExt cx="4352027" cy="263418"/>
            </a:xfrm>
          </p:grpSpPr>
          <p:sp>
            <p:nvSpPr>
              <p:cNvPr id="427" name="Google Shape;427;p6"/>
              <p:cNvSpPr/>
              <p:nvPr/>
            </p:nvSpPr>
            <p:spPr>
              <a:xfrm rot="-5400000">
                <a:off x="1905070" y="-1138515"/>
                <a:ext cx="19943" cy="280541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59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2" y="70759"/>
                    </a:lnTo>
                    <a:lnTo>
                      <a:pt x="5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6"/>
              <p:cNvSpPr/>
              <p:nvPr/>
            </p:nvSpPr>
            <p:spPr>
              <a:xfrm rot="-5400000">
                <a:off x="1904178" y="-1248913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6"/>
              <p:cNvSpPr/>
              <p:nvPr/>
            </p:nvSpPr>
            <p:spPr>
              <a:xfrm rot="-5400000">
                <a:off x="1934488" y="-1299127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"/>
              <p:cNvSpPr/>
              <p:nvPr/>
            </p:nvSpPr>
            <p:spPr>
              <a:xfrm rot="-5400000">
                <a:off x="2384705" y="-664311"/>
                <a:ext cx="20855" cy="155208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9147" extrusionOk="0">
                    <a:moveTo>
                      <a:pt x="1" y="1"/>
                    </a:moveTo>
                    <a:lnTo>
                      <a:pt x="1" y="39146"/>
                    </a:lnTo>
                    <a:lnTo>
                      <a:pt x="526" y="3914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"/>
              <p:cNvSpPr/>
              <p:nvPr/>
            </p:nvSpPr>
            <p:spPr>
              <a:xfrm rot="-5400000">
                <a:off x="1910045" y="-1163393"/>
                <a:ext cx="19943" cy="280450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36" extrusionOk="0">
                    <a:moveTo>
                      <a:pt x="0" y="1"/>
                    </a:moveTo>
                    <a:lnTo>
                      <a:pt x="0" y="70736"/>
                    </a:lnTo>
                    <a:lnTo>
                      <a:pt x="503" y="70736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6"/>
              <p:cNvSpPr/>
              <p:nvPr/>
            </p:nvSpPr>
            <p:spPr>
              <a:xfrm rot="-5400000">
                <a:off x="1909153" y="-1273792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6"/>
              <p:cNvSpPr/>
              <p:nvPr/>
            </p:nvSpPr>
            <p:spPr>
              <a:xfrm rot="-5400000">
                <a:off x="1939464" y="-1324917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"/>
              <p:cNvSpPr/>
              <p:nvPr/>
            </p:nvSpPr>
            <p:spPr>
              <a:xfrm rot="-5400000">
                <a:off x="1929512" y="-1153918"/>
                <a:ext cx="19943" cy="280545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60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3" y="7075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"/>
              <p:cNvSpPr/>
              <p:nvPr/>
            </p:nvSpPr>
            <p:spPr>
              <a:xfrm rot="-5400000">
                <a:off x="1928600" y="-1264296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6"/>
              <p:cNvSpPr/>
              <p:nvPr/>
            </p:nvSpPr>
            <p:spPr>
              <a:xfrm rot="-5400000">
                <a:off x="1958931" y="-1314530"/>
                <a:ext cx="19943" cy="292400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50" extrusionOk="0">
                    <a:moveTo>
                      <a:pt x="1" y="1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6"/>
              <p:cNvSpPr/>
              <p:nvPr/>
            </p:nvSpPr>
            <p:spPr>
              <a:xfrm rot="-5400000">
                <a:off x="2409584" y="-679238"/>
                <a:ext cx="19982" cy="155204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46" extrusionOk="0">
                    <a:moveTo>
                      <a:pt x="1" y="0"/>
                    </a:moveTo>
                    <a:lnTo>
                      <a:pt x="1" y="39145"/>
                    </a:lnTo>
                    <a:lnTo>
                      <a:pt x="503" y="39145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"/>
              <p:cNvSpPr/>
              <p:nvPr/>
            </p:nvSpPr>
            <p:spPr>
              <a:xfrm rot="-5400000">
                <a:off x="4262530" y="-42598"/>
                <a:ext cx="12687" cy="45614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505" extrusionOk="0">
                    <a:moveTo>
                      <a:pt x="0" y="0"/>
                    </a:moveTo>
                    <a:lnTo>
                      <a:pt x="0" y="11504"/>
                    </a:lnTo>
                    <a:lnTo>
                      <a:pt x="320" y="1150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EC1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 rot="-5400000">
                <a:off x="3710002" y="-626765"/>
                <a:ext cx="11815" cy="156381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43" extrusionOk="0">
                    <a:moveTo>
                      <a:pt x="0" y="1"/>
                    </a:moveTo>
                    <a:lnTo>
                      <a:pt x="0" y="39443"/>
                    </a:lnTo>
                    <a:lnTo>
                      <a:pt x="297" y="3944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 rot="-5400000">
                <a:off x="3618179" y="-748482"/>
                <a:ext cx="11815" cy="174571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4031" extrusionOk="0">
                    <a:moveTo>
                      <a:pt x="1" y="0"/>
                    </a:moveTo>
                    <a:lnTo>
                      <a:pt x="1" y="44030"/>
                    </a:lnTo>
                    <a:lnTo>
                      <a:pt x="297" y="44030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 rot="-5400000">
                <a:off x="4265246" y="-55266"/>
                <a:ext cx="12687" cy="45071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368" extrusionOk="0">
                    <a:moveTo>
                      <a:pt x="0" y="0"/>
                    </a:moveTo>
                    <a:lnTo>
                      <a:pt x="0" y="11367"/>
                    </a:lnTo>
                    <a:lnTo>
                      <a:pt x="320" y="11367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 rot="-5400000">
                <a:off x="3712282" y="-638996"/>
                <a:ext cx="11815" cy="155751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284" extrusionOk="0">
                    <a:moveTo>
                      <a:pt x="1" y="1"/>
                    </a:moveTo>
                    <a:lnTo>
                      <a:pt x="1" y="39283"/>
                    </a:lnTo>
                    <a:lnTo>
                      <a:pt x="297" y="3928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 rot="-5400000">
                <a:off x="3620439" y="-760694"/>
                <a:ext cx="12727" cy="1740287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3894" extrusionOk="0">
                    <a:moveTo>
                      <a:pt x="1" y="0"/>
                    </a:moveTo>
                    <a:lnTo>
                      <a:pt x="1" y="43893"/>
                    </a:lnTo>
                    <a:lnTo>
                      <a:pt x="320" y="43893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 rot="-5400000">
                <a:off x="4275158" y="-39882"/>
                <a:ext cx="12727" cy="43259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0911" extrusionOk="0">
                    <a:moveTo>
                      <a:pt x="1" y="1"/>
                    </a:moveTo>
                    <a:lnTo>
                      <a:pt x="1" y="10911"/>
                    </a:lnTo>
                    <a:lnTo>
                      <a:pt x="320" y="1091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 rot="-5400000">
                <a:off x="3722234" y="-623573"/>
                <a:ext cx="11815" cy="153935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8826" extrusionOk="0">
                    <a:moveTo>
                      <a:pt x="1" y="0"/>
                    </a:moveTo>
                    <a:lnTo>
                      <a:pt x="1" y="38826"/>
                    </a:lnTo>
                    <a:lnTo>
                      <a:pt x="297" y="38826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 rot="-5400000">
                <a:off x="3630826" y="-745747"/>
                <a:ext cx="11815" cy="172216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3437" extrusionOk="0">
                    <a:moveTo>
                      <a:pt x="1" y="1"/>
                    </a:moveTo>
                    <a:lnTo>
                      <a:pt x="1" y="43437"/>
                    </a:lnTo>
                    <a:lnTo>
                      <a:pt x="298" y="4343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 rot="-5400000">
                <a:off x="4095991" y="-199146"/>
                <a:ext cx="73348" cy="855197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570" extrusionOk="0">
                    <a:moveTo>
                      <a:pt x="1849" y="0"/>
                    </a:moveTo>
                    <a:lnTo>
                      <a:pt x="1" y="1872"/>
                    </a:lnTo>
                    <a:lnTo>
                      <a:pt x="1" y="21570"/>
                    </a:lnTo>
                    <a:lnTo>
                      <a:pt x="1849" y="21570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 rot="-5400000">
                <a:off x="3563426" y="79120"/>
                <a:ext cx="73348" cy="24077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73" extrusionOk="0">
                    <a:moveTo>
                      <a:pt x="1" y="1"/>
                    </a:moveTo>
                    <a:lnTo>
                      <a:pt x="1" y="6072"/>
                    </a:lnTo>
                    <a:lnTo>
                      <a:pt x="1850" y="4223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 rot="-5400000">
                <a:off x="4119085" y="-243968"/>
                <a:ext cx="7422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 rot="-5400000">
                <a:off x="3586044" y="33862"/>
                <a:ext cx="74260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6095" extrusionOk="0">
                    <a:moveTo>
                      <a:pt x="0" y="0"/>
                    </a:moveTo>
                    <a:lnTo>
                      <a:pt x="0" y="6095"/>
                    </a:lnTo>
                    <a:lnTo>
                      <a:pt x="1872" y="4223"/>
                    </a:lnTo>
                    <a:lnTo>
                      <a:pt x="1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 rot="-5400000">
                <a:off x="4103682" y="-221349"/>
                <a:ext cx="7426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 rot="-5400000">
                <a:off x="3571117" y="56045"/>
                <a:ext cx="73348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95" extrusionOk="0">
                    <a:moveTo>
                      <a:pt x="1" y="0"/>
                    </a:moveTo>
                    <a:lnTo>
                      <a:pt x="1" y="6095"/>
                    </a:lnTo>
                    <a:lnTo>
                      <a:pt x="1849" y="422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 rot="-5400000">
                <a:off x="324978" y="174591"/>
                <a:ext cx="82427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6780" extrusionOk="0">
                    <a:moveTo>
                      <a:pt x="1" y="1"/>
                    </a:moveTo>
                    <a:lnTo>
                      <a:pt x="1" y="6780"/>
                    </a:lnTo>
                    <a:lnTo>
                      <a:pt x="2078" y="4703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 rot="-5400000">
                <a:off x="944926" y="-184675"/>
                <a:ext cx="82388" cy="95296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4036" extrusionOk="0">
                    <a:moveTo>
                      <a:pt x="2078" y="0"/>
                    </a:moveTo>
                    <a:lnTo>
                      <a:pt x="1" y="2054"/>
                    </a:lnTo>
                    <a:lnTo>
                      <a:pt x="1" y="24035"/>
                    </a:lnTo>
                    <a:lnTo>
                      <a:pt x="2078" y="24035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 rot="-5400000">
                <a:off x="351245" y="124813"/>
                <a:ext cx="82388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0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 rot="-5400000">
                <a:off x="334057" y="149216"/>
                <a:ext cx="82388" cy="26885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1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6"/>
            <p:cNvGrpSpPr/>
            <p:nvPr/>
          </p:nvGrpSpPr>
          <p:grpSpPr>
            <a:xfrm>
              <a:off x="4542950" y="86797"/>
              <a:ext cx="3885925" cy="263392"/>
              <a:chOff x="231787" y="86791"/>
              <a:chExt cx="4352027" cy="263418"/>
            </a:xfrm>
          </p:grpSpPr>
          <p:sp>
            <p:nvSpPr>
              <p:cNvPr id="458" name="Google Shape;458;p6"/>
              <p:cNvSpPr/>
              <p:nvPr/>
            </p:nvSpPr>
            <p:spPr>
              <a:xfrm rot="-5400000">
                <a:off x="1905070" y="-1138515"/>
                <a:ext cx="19943" cy="280541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59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2" y="70759"/>
                    </a:lnTo>
                    <a:lnTo>
                      <a:pt x="5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 rot="-5400000">
                <a:off x="1904178" y="-1248913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 rot="-5400000">
                <a:off x="1934488" y="-1299127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 rot="-5400000">
                <a:off x="2384705" y="-664311"/>
                <a:ext cx="20855" cy="155208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9147" extrusionOk="0">
                    <a:moveTo>
                      <a:pt x="1" y="1"/>
                    </a:moveTo>
                    <a:lnTo>
                      <a:pt x="1" y="39146"/>
                    </a:lnTo>
                    <a:lnTo>
                      <a:pt x="526" y="39146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 rot="-5400000">
                <a:off x="1910045" y="-1163393"/>
                <a:ext cx="19943" cy="280450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36" extrusionOk="0">
                    <a:moveTo>
                      <a:pt x="0" y="1"/>
                    </a:moveTo>
                    <a:lnTo>
                      <a:pt x="0" y="70736"/>
                    </a:lnTo>
                    <a:lnTo>
                      <a:pt x="503" y="70736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 rot="-5400000">
                <a:off x="1909153" y="-1273792"/>
                <a:ext cx="19943" cy="292396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 rot="-5400000">
                <a:off x="1939464" y="-1324917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0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 rot="-5400000">
                <a:off x="1929512" y="-1153918"/>
                <a:ext cx="19943" cy="280545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0760" extrusionOk="0">
                    <a:moveTo>
                      <a:pt x="0" y="1"/>
                    </a:moveTo>
                    <a:lnTo>
                      <a:pt x="0" y="70759"/>
                    </a:lnTo>
                    <a:lnTo>
                      <a:pt x="503" y="7075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 rot="-5400000">
                <a:off x="1928600" y="-1264296"/>
                <a:ext cx="19943" cy="2924875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03" y="7377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 rot="-5400000">
                <a:off x="1958931" y="-1314530"/>
                <a:ext cx="19943" cy="292400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50" extrusionOk="0">
                    <a:moveTo>
                      <a:pt x="1" y="1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 rot="-5400000">
                <a:off x="2409584" y="-679238"/>
                <a:ext cx="19982" cy="155204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46" extrusionOk="0">
                    <a:moveTo>
                      <a:pt x="1" y="0"/>
                    </a:moveTo>
                    <a:lnTo>
                      <a:pt x="1" y="39145"/>
                    </a:lnTo>
                    <a:lnTo>
                      <a:pt x="503" y="39145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 rot="-5400000">
                <a:off x="4262530" y="-42598"/>
                <a:ext cx="12687" cy="45614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505" extrusionOk="0">
                    <a:moveTo>
                      <a:pt x="0" y="0"/>
                    </a:moveTo>
                    <a:lnTo>
                      <a:pt x="0" y="11504"/>
                    </a:lnTo>
                    <a:lnTo>
                      <a:pt x="320" y="11504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EC1E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 rot="-5400000">
                <a:off x="3710002" y="-626765"/>
                <a:ext cx="11815" cy="156381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43" extrusionOk="0">
                    <a:moveTo>
                      <a:pt x="0" y="1"/>
                    </a:moveTo>
                    <a:lnTo>
                      <a:pt x="0" y="39443"/>
                    </a:lnTo>
                    <a:lnTo>
                      <a:pt x="297" y="3944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 rot="-5400000">
                <a:off x="3618179" y="-748482"/>
                <a:ext cx="11815" cy="174571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4031" extrusionOk="0">
                    <a:moveTo>
                      <a:pt x="1" y="0"/>
                    </a:moveTo>
                    <a:lnTo>
                      <a:pt x="1" y="44030"/>
                    </a:lnTo>
                    <a:lnTo>
                      <a:pt x="297" y="44030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 rot="-5400000">
                <a:off x="4265246" y="-55266"/>
                <a:ext cx="12687" cy="45071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1368" extrusionOk="0">
                    <a:moveTo>
                      <a:pt x="0" y="0"/>
                    </a:moveTo>
                    <a:lnTo>
                      <a:pt x="0" y="11367"/>
                    </a:lnTo>
                    <a:lnTo>
                      <a:pt x="320" y="11367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 rot="-5400000">
                <a:off x="3712282" y="-638996"/>
                <a:ext cx="11815" cy="155751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284" extrusionOk="0">
                    <a:moveTo>
                      <a:pt x="1" y="1"/>
                    </a:moveTo>
                    <a:lnTo>
                      <a:pt x="1" y="39283"/>
                    </a:lnTo>
                    <a:lnTo>
                      <a:pt x="297" y="3928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 rot="-5400000">
                <a:off x="3620439" y="-760694"/>
                <a:ext cx="12727" cy="1740287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3894" extrusionOk="0">
                    <a:moveTo>
                      <a:pt x="1" y="0"/>
                    </a:moveTo>
                    <a:lnTo>
                      <a:pt x="1" y="43893"/>
                    </a:lnTo>
                    <a:lnTo>
                      <a:pt x="320" y="43893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 rot="-5400000">
                <a:off x="4275158" y="-39882"/>
                <a:ext cx="12727" cy="43259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0911" extrusionOk="0">
                    <a:moveTo>
                      <a:pt x="1" y="1"/>
                    </a:moveTo>
                    <a:lnTo>
                      <a:pt x="1" y="10911"/>
                    </a:lnTo>
                    <a:lnTo>
                      <a:pt x="320" y="10911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 rot="-5400000">
                <a:off x="3722234" y="-623573"/>
                <a:ext cx="11815" cy="153935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8826" extrusionOk="0">
                    <a:moveTo>
                      <a:pt x="1" y="0"/>
                    </a:moveTo>
                    <a:lnTo>
                      <a:pt x="1" y="38826"/>
                    </a:lnTo>
                    <a:lnTo>
                      <a:pt x="297" y="38826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 rot="-5400000">
                <a:off x="3630826" y="-745747"/>
                <a:ext cx="11815" cy="172216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3437" extrusionOk="0">
                    <a:moveTo>
                      <a:pt x="1" y="1"/>
                    </a:moveTo>
                    <a:lnTo>
                      <a:pt x="1" y="43437"/>
                    </a:lnTo>
                    <a:lnTo>
                      <a:pt x="298" y="4343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 rot="-5400000">
                <a:off x="4095991" y="-199146"/>
                <a:ext cx="73348" cy="855197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570" extrusionOk="0">
                    <a:moveTo>
                      <a:pt x="1849" y="0"/>
                    </a:moveTo>
                    <a:lnTo>
                      <a:pt x="1" y="1872"/>
                    </a:lnTo>
                    <a:lnTo>
                      <a:pt x="1" y="21570"/>
                    </a:lnTo>
                    <a:lnTo>
                      <a:pt x="1849" y="21570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 rot="-5400000">
                <a:off x="3563426" y="79120"/>
                <a:ext cx="73348" cy="24077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73" extrusionOk="0">
                    <a:moveTo>
                      <a:pt x="1" y="1"/>
                    </a:moveTo>
                    <a:lnTo>
                      <a:pt x="1" y="6072"/>
                    </a:lnTo>
                    <a:lnTo>
                      <a:pt x="1850" y="4223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 rot="-5400000">
                <a:off x="4119085" y="-243968"/>
                <a:ext cx="7422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 rot="-5400000">
                <a:off x="3586044" y="33862"/>
                <a:ext cx="74260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6095" extrusionOk="0">
                    <a:moveTo>
                      <a:pt x="0" y="0"/>
                    </a:moveTo>
                    <a:lnTo>
                      <a:pt x="0" y="6095"/>
                    </a:lnTo>
                    <a:lnTo>
                      <a:pt x="1872" y="4223"/>
                    </a:lnTo>
                    <a:lnTo>
                      <a:pt x="18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 rot="-5400000">
                <a:off x="4103682" y="-221349"/>
                <a:ext cx="74260" cy="855236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1571" extrusionOk="0">
                    <a:moveTo>
                      <a:pt x="1872" y="1"/>
                    </a:moveTo>
                    <a:lnTo>
                      <a:pt x="0" y="1849"/>
                    </a:lnTo>
                    <a:lnTo>
                      <a:pt x="0" y="21570"/>
                    </a:lnTo>
                    <a:lnTo>
                      <a:pt x="1872" y="21570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 rot="-5400000">
                <a:off x="3571117" y="56045"/>
                <a:ext cx="73348" cy="241652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6095" extrusionOk="0">
                    <a:moveTo>
                      <a:pt x="1" y="0"/>
                    </a:moveTo>
                    <a:lnTo>
                      <a:pt x="1" y="6095"/>
                    </a:lnTo>
                    <a:lnTo>
                      <a:pt x="1849" y="4223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 rot="-5400000">
                <a:off x="324978" y="174591"/>
                <a:ext cx="82427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6780" extrusionOk="0">
                    <a:moveTo>
                      <a:pt x="1" y="1"/>
                    </a:moveTo>
                    <a:lnTo>
                      <a:pt x="1" y="6780"/>
                    </a:lnTo>
                    <a:lnTo>
                      <a:pt x="2078" y="4703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 rot="-5400000">
                <a:off x="944926" y="-184675"/>
                <a:ext cx="82388" cy="952967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4036" extrusionOk="0">
                    <a:moveTo>
                      <a:pt x="2078" y="0"/>
                    </a:moveTo>
                    <a:lnTo>
                      <a:pt x="1" y="2054"/>
                    </a:lnTo>
                    <a:lnTo>
                      <a:pt x="1" y="24035"/>
                    </a:lnTo>
                    <a:lnTo>
                      <a:pt x="2078" y="24035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 rot="-5400000">
                <a:off x="351245" y="124813"/>
                <a:ext cx="82388" cy="26881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0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 rot="-5400000">
                <a:off x="334057" y="149216"/>
                <a:ext cx="82388" cy="268850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6781" extrusionOk="0">
                    <a:moveTo>
                      <a:pt x="0" y="1"/>
                    </a:moveTo>
                    <a:lnTo>
                      <a:pt x="0" y="6780"/>
                    </a:lnTo>
                    <a:lnTo>
                      <a:pt x="2077" y="4703"/>
                    </a:lnTo>
                    <a:lnTo>
                      <a:pt x="20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8" name="Google Shape;488;p6"/>
          <p:cNvSpPr/>
          <p:nvPr/>
        </p:nvSpPr>
        <p:spPr>
          <a:xfrm>
            <a:off x="715100" y="4686825"/>
            <a:ext cx="347400" cy="4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"/>
          <p:cNvSpPr/>
          <p:nvPr/>
        </p:nvSpPr>
        <p:spPr>
          <a:xfrm>
            <a:off x="1123400" y="4686825"/>
            <a:ext cx="834000" cy="408300"/>
          </a:xfrm>
          <a:prstGeom prst="snip1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"/>
          <p:cNvSpPr/>
          <p:nvPr/>
        </p:nvSpPr>
        <p:spPr>
          <a:xfrm>
            <a:off x="2018300" y="4686825"/>
            <a:ext cx="834000" cy="264600"/>
          </a:xfrm>
          <a:prstGeom prst="snip1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"/>
          <p:cNvSpPr/>
          <p:nvPr/>
        </p:nvSpPr>
        <p:spPr>
          <a:xfrm>
            <a:off x="2018300" y="5038050"/>
            <a:ext cx="834000" cy="57000"/>
          </a:xfrm>
          <a:prstGeom prst="snip1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6"/>
          <p:cNvGrpSpPr/>
          <p:nvPr/>
        </p:nvGrpSpPr>
        <p:grpSpPr>
          <a:xfrm>
            <a:off x="6864600" y="4686825"/>
            <a:ext cx="1559400" cy="57000"/>
            <a:chOff x="4491825" y="4200275"/>
            <a:chExt cx="1559400" cy="57000"/>
          </a:xfrm>
        </p:grpSpPr>
        <p:sp>
          <p:nvSpPr>
            <p:cNvPr id="493" name="Google Shape;493;p6"/>
            <p:cNvSpPr/>
            <p:nvPr/>
          </p:nvSpPr>
          <p:spPr>
            <a:xfrm>
              <a:off x="4491825" y="4200275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4" name="Google Shape;494;p6"/>
            <p:cNvCxnSpPr/>
            <p:nvPr/>
          </p:nvCxnSpPr>
          <p:spPr>
            <a:xfrm>
              <a:off x="4908825" y="4205775"/>
              <a:ext cx="1142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5" name="Google Shape;495;p6"/>
          <p:cNvGrpSpPr/>
          <p:nvPr/>
        </p:nvGrpSpPr>
        <p:grpSpPr>
          <a:xfrm>
            <a:off x="6864600" y="4894525"/>
            <a:ext cx="1559400" cy="57000"/>
            <a:chOff x="4491825" y="4407975"/>
            <a:chExt cx="1559400" cy="57000"/>
          </a:xfrm>
        </p:grpSpPr>
        <p:sp>
          <p:nvSpPr>
            <p:cNvPr id="496" name="Google Shape;496;p6"/>
            <p:cNvSpPr/>
            <p:nvPr/>
          </p:nvSpPr>
          <p:spPr>
            <a:xfrm>
              <a:off x="4491825" y="4407975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7" name="Google Shape;497;p6"/>
            <p:cNvCxnSpPr/>
            <p:nvPr/>
          </p:nvCxnSpPr>
          <p:spPr>
            <a:xfrm>
              <a:off x="4908825" y="4413475"/>
              <a:ext cx="1142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498" name="Google Shape;49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53" name="Google Shape;55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8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58" name="Google Shape;55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9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9"/>
          <p:cNvSpPr txBox="1">
            <a:spLocks noGrp="1"/>
          </p:cNvSpPr>
          <p:nvPr>
            <p:ph type="title"/>
          </p:nvPr>
        </p:nvSpPr>
        <p:spPr>
          <a:xfrm>
            <a:off x="3767700" y="1440138"/>
            <a:ext cx="466110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1" name="Google Shape;561;p9"/>
          <p:cNvSpPr txBox="1">
            <a:spLocks noGrp="1"/>
          </p:cNvSpPr>
          <p:nvPr>
            <p:ph type="subTitle" idx="1"/>
          </p:nvPr>
        </p:nvSpPr>
        <p:spPr>
          <a:xfrm>
            <a:off x="3767800" y="2005938"/>
            <a:ext cx="4661100" cy="12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2" name="Google Shape;562;p9"/>
          <p:cNvGrpSpPr/>
          <p:nvPr/>
        </p:nvGrpSpPr>
        <p:grpSpPr>
          <a:xfrm rot="10800000">
            <a:off x="715180" y="3761368"/>
            <a:ext cx="7713634" cy="847128"/>
            <a:chOff x="715180" y="328343"/>
            <a:chExt cx="7713634" cy="847128"/>
          </a:xfrm>
        </p:grpSpPr>
        <p:sp>
          <p:nvSpPr>
            <p:cNvPr id="563" name="Google Shape;563;p9"/>
            <p:cNvSpPr/>
            <p:nvPr/>
          </p:nvSpPr>
          <p:spPr>
            <a:xfrm rot="5400000">
              <a:off x="1332674" y="-41890"/>
              <a:ext cx="132579" cy="1009634"/>
            </a:xfrm>
            <a:custGeom>
              <a:avLst/>
              <a:gdLst/>
              <a:ahLst/>
              <a:cxnLst/>
              <a:rect l="l" t="t" r="r" b="b"/>
              <a:pathLst>
                <a:path w="2215" h="16868" extrusionOk="0">
                  <a:moveTo>
                    <a:pt x="1" y="0"/>
                  </a:moveTo>
                  <a:lnTo>
                    <a:pt x="1" y="16868"/>
                  </a:lnTo>
                  <a:lnTo>
                    <a:pt x="2215" y="16868"/>
                  </a:lnTo>
                  <a:lnTo>
                    <a:pt x="2215" y="2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" name="Google Shape;564;p9"/>
            <p:cNvGrpSpPr/>
            <p:nvPr/>
          </p:nvGrpSpPr>
          <p:grpSpPr>
            <a:xfrm>
              <a:off x="752051" y="436261"/>
              <a:ext cx="7676763" cy="700962"/>
              <a:chOff x="752051" y="436261"/>
              <a:chExt cx="7676763" cy="700962"/>
            </a:xfrm>
          </p:grpSpPr>
          <p:sp>
            <p:nvSpPr>
              <p:cNvPr id="565" name="Google Shape;565;p9"/>
              <p:cNvSpPr/>
              <p:nvPr/>
            </p:nvSpPr>
            <p:spPr>
              <a:xfrm rot="5400000">
                <a:off x="7048886" y="-137539"/>
                <a:ext cx="207757" cy="2073976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650" extrusionOk="0">
                    <a:moveTo>
                      <a:pt x="1" y="1"/>
                    </a:moveTo>
                    <a:lnTo>
                      <a:pt x="1" y="31203"/>
                    </a:lnTo>
                    <a:lnTo>
                      <a:pt x="3470" y="34650"/>
                    </a:lnTo>
                    <a:lnTo>
                      <a:pt x="34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9"/>
              <p:cNvSpPr/>
              <p:nvPr/>
            </p:nvSpPr>
            <p:spPr>
              <a:xfrm rot="5400000">
                <a:off x="4390247" y="-832934"/>
                <a:ext cx="206380" cy="349619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58411" extrusionOk="0">
                    <a:moveTo>
                      <a:pt x="1" y="1"/>
                    </a:moveTo>
                    <a:lnTo>
                      <a:pt x="1" y="58411"/>
                    </a:lnTo>
                    <a:lnTo>
                      <a:pt x="3447" y="58411"/>
                    </a:lnTo>
                    <a:lnTo>
                      <a:pt x="3447" y="34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 rot="5400000">
                <a:off x="5272091" y="-546707"/>
                <a:ext cx="207757" cy="239228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9968" extrusionOk="0">
                    <a:moveTo>
                      <a:pt x="1" y="0"/>
                    </a:moveTo>
                    <a:lnTo>
                      <a:pt x="1" y="39967"/>
                    </a:lnTo>
                    <a:lnTo>
                      <a:pt x="3470" y="39967"/>
                    </a:lnTo>
                    <a:lnTo>
                      <a:pt x="3470" y="34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 rot="5400000">
                <a:off x="6764036" y="230689"/>
                <a:ext cx="206320" cy="67492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11276" extrusionOk="0">
                    <a:moveTo>
                      <a:pt x="0" y="0"/>
                    </a:moveTo>
                    <a:lnTo>
                      <a:pt x="0" y="7829"/>
                    </a:lnTo>
                    <a:lnTo>
                      <a:pt x="3447" y="1127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9"/>
              <p:cNvSpPr/>
              <p:nvPr/>
            </p:nvSpPr>
            <p:spPr>
              <a:xfrm rot="5400000">
                <a:off x="3036327" y="-1699096"/>
                <a:ext cx="30107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72" extrusionOk="0">
                    <a:moveTo>
                      <a:pt x="0" y="0"/>
                    </a:moveTo>
                    <a:lnTo>
                      <a:pt x="0" y="73771"/>
                    </a:lnTo>
                    <a:lnTo>
                      <a:pt x="503" y="7377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9"/>
              <p:cNvSpPr/>
              <p:nvPr/>
            </p:nvSpPr>
            <p:spPr>
              <a:xfrm rot="5400000">
                <a:off x="2990568" y="-162191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 rot="5400000">
                <a:off x="2309478" y="-509148"/>
                <a:ext cx="30167" cy="2341767"/>
              </a:xfrm>
              <a:custGeom>
                <a:avLst/>
                <a:gdLst/>
                <a:ahLst/>
                <a:cxnLst/>
                <a:rect l="l" t="t" r="r" b="b"/>
                <a:pathLst>
                  <a:path w="504" h="39124" extrusionOk="0">
                    <a:moveTo>
                      <a:pt x="1" y="1"/>
                    </a:moveTo>
                    <a:lnTo>
                      <a:pt x="1" y="39123"/>
                    </a:lnTo>
                    <a:lnTo>
                      <a:pt x="503" y="391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 rot="5400000">
                <a:off x="2944120" y="-1468863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0" y="0"/>
                    </a:moveTo>
                    <a:lnTo>
                      <a:pt x="0" y="73749"/>
                    </a:lnTo>
                    <a:lnTo>
                      <a:pt x="502" y="7374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 rot="5400000">
                <a:off x="3219423" y="-1391680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0" y="1"/>
                    </a:moveTo>
                    <a:lnTo>
                      <a:pt x="0" y="73749"/>
                    </a:lnTo>
                    <a:lnTo>
                      <a:pt x="525" y="73749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 rot="5400000">
                <a:off x="3134040" y="-1315874"/>
                <a:ext cx="31484" cy="441562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72" extrusionOk="0">
                    <a:moveTo>
                      <a:pt x="1" y="1"/>
                    </a:moveTo>
                    <a:lnTo>
                      <a:pt x="1" y="73772"/>
                    </a:lnTo>
                    <a:lnTo>
                      <a:pt x="526" y="73772"/>
                    </a:ln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 rot="5400000">
                <a:off x="2943432" y="-1238691"/>
                <a:ext cx="31484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26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26" y="7374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 rot="5400000">
                <a:off x="3067062" y="-1161508"/>
                <a:ext cx="3010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3749" extrusionOk="0">
                    <a:moveTo>
                      <a:pt x="1" y="0"/>
                    </a:moveTo>
                    <a:lnTo>
                      <a:pt x="1" y="73748"/>
                    </a:lnTo>
                    <a:lnTo>
                      <a:pt x="503" y="7374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 rot="5400000">
                <a:off x="2944090" y="-1084983"/>
                <a:ext cx="30167" cy="4414246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749" extrusionOk="0">
                    <a:moveTo>
                      <a:pt x="1" y="0"/>
                    </a:moveTo>
                    <a:lnTo>
                      <a:pt x="1" y="73749"/>
                    </a:lnTo>
                    <a:lnTo>
                      <a:pt x="503" y="73749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 rot="5400000">
                <a:off x="8075579" y="210159"/>
                <a:ext cx="17837" cy="68863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1505" extrusionOk="0">
                    <a:moveTo>
                      <a:pt x="1" y="1"/>
                    </a:moveTo>
                    <a:lnTo>
                      <a:pt x="1" y="11504"/>
                    </a:lnTo>
                    <a:lnTo>
                      <a:pt x="298" y="11504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 rot="5400000">
                <a:off x="7239495" y="-579478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9"/>
              <p:cNvSpPr/>
              <p:nvPr/>
            </p:nvSpPr>
            <p:spPr>
              <a:xfrm rot="5400000">
                <a:off x="7102187" y="-671714"/>
                <a:ext cx="17777" cy="263547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4031" extrusionOk="0">
                    <a:moveTo>
                      <a:pt x="0" y="1"/>
                    </a:moveTo>
                    <a:lnTo>
                      <a:pt x="0" y="44030"/>
                    </a:lnTo>
                    <a:lnTo>
                      <a:pt x="297" y="4403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 rot="5400000">
                <a:off x="7145223" y="-582231"/>
                <a:ext cx="17777" cy="254940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2593" extrusionOk="0">
                    <a:moveTo>
                      <a:pt x="0" y="1"/>
                    </a:moveTo>
                    <a:lnTo>
                      <a:pt x="0" y="42593"/>
                    </a:lnTo>
                    <a:lnTo>
                      <a:pt x="297" y="42593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 rot="5400000">
                <a:off x="7239495" y="-441512"/>
                <a:ext cx="19154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9420" extrusionOk="0">
                    <a:moveTo>
                      <a:pt x="0" y="1"/>
                    </a:moveTo>
                    <a:lnTo>
                      <a:pt x="0" y="39420"/>
                    </a:lnTo>
                    <a:lnTo>
                      <a:pt x="320" y="39420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 rot="5400000">
                <a:off x="7178652" y="-457224"/>
                <a:ext cx="17837" cy="2482486"/>
              </a:xfrm>
              <a:custGeom>
                <a:avLst/>
                <a:gdLst/>
                <a:ahLst/>
                <a:cxnLst/>
                <a:rect l="l" t="t" r="r" b="b"/>
                <a:pathLst>
                  <a:path w="298" h="41475" extrusionOk="0">
                    <a:moveTo>
                      <a:pt x="0" y="1"/>
                    </a:moveTo>
                    <a:lnTo>
                      <a:pt x="0" y="41474"/>
                    </a:lnTo>
                    <a:lnTo>
                      <a:pt x="297" y="41474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 rot="5400000">
                <a:off x="7240153" y="-349276"/>
                <a:ext cx="17837" cy="235948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9420" extrusionOk="0">
                    <a:moveTo>
                      <a:pt x="1" y="1"/>
                    </a:moveTo>
                    <a:lnTo>
                      <a:pt x="1" y="39420"/>
                    </a:lnTo>
                    <a:lnTo>
                      <a:pt x="297" y="39420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 rot="5400000">
                <a:off x="1354551" y="-2296"/>
                <a:ext cx="132579" cy="1009694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6869" extrusionOk="0">
                    <a:moveTo>
                      <a:pt x="1" y="1"/>
                    </a:moveTo>
                    <a:lnTo>
                      <a:pt x="1" y="16869"/>
                    </a:lnTo>
                    <a:lnTo>
                      <a:pt x="2215" y="16869"/>
                    </a:lnTo>
                    <a:lnTo>
                      <a:pt x="2215" y="22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6" name="Google Shape;586;p9"/>
            <p:cNvSpPr/>
            <p:nvPr/>
          </p:nvSpPr>
          <p:spPr>
            <a:xfrm rot="5400000">
              <a:off x="7129481" y="-55567"/>
              <a:ext cx="206320" cy="2072599"/>
            </a:xfrm>
            <a:custGeom>
              <a:avLst/>
              <a:gdLst/>
              <a:ahLst/>
              <a:cxnLst/>
              <a:rect l="l" t="t" r="r" b="b"/>
              <a:pathLst>
                <a:path w="3447" h="34627" extrusionOk="0">
                  <a:moveTo>
                    <a:pt x="0" y="0"/>
                  </a:moveTo>
                  <a:lnTo>
                    <a:pt x="0" y="31179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 rot="5400000">
              <a:off x="7178652" y="-104738"/>
              <a:ext cx="206380" cy="2072599"/>
            </a:xfrm>
            <a:custGeom>
              <a:avLst/>
              <a:gdLst/>
              <a:ahLst/>
              <a:cxnLst/>
              <a:rect l="l" t="t" r="r" b="b"/>
              <a:pathLst>
                <a:path w="3448" h="34627" extrusionOk="0">
                  <a:moveTo>
                    <a:pt x="1" y="0"/>
                  </a:moveTo>
                  <a:lnTo>
                    <a:pt x="1" y="31180"/>
                  </a:lnTo>
                  <a:lnTo>
                    <a:pt x="3447" y="34626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 rot="5400000">
              <a:off x="4469525" y="-750962"/>
              <a:ext cx="206320" cy="3496190"/>
            </a:xfrm>
            <a:custGeom>
              <a:avLst/>
              <a:gdLst/>
              <a:ahLst/>
              <a:cxnLst/>
              <a:rect l="l" t="t" r="r" b="b"/>
              <a:pathLst>
                <a:path w="3447" h="58411" extrusionOk="0">
                  <a:moveTo>
                    <a:pt x="0" y="1"/>
                  </a:moveTo>
                  <a:lnTo>
                    <a:pt x="0" y="58411"/>
                  </a:lnTo>
                  <a:lnTo>
                    <a:pt x="3447" y="58411"/>
                  </a:lnTo>
                  <a:lnTo>
                    <a:pt x="3447" y="34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 rot="5400000">
              <a:off x="4518636" y="-800133"/>
              <a:ext cx="206380" cy="3496190"/>
            </a:xfrm>
            <a:custGeom>
              <a:avLst/>
              <a:gdLst/>
              <a:ahLst/>
              <a:cxnLst/>
              <a:rect l="l" t="t" r="r" b="b"/>
              <a:pathLst>
                <a:path w="3448" h="58411" extrusionOk="0">
                  <a:moveTo>
                    <a:pt x="1" y="0"/>
                  </a:moveTo>
                  <a:lnTo>
                    <a:pt x="1" y="58410"/>
                  </a:lnTo>
                  <a:lnTo>
                    <a:pt x="3447" y="58410"/>
                  </a:lnTo>
                  <a:lnTo>
                    <a:pt x="3447" y="3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 rot="5400000">
              <a:off x="5353434" y="-465424"/>
              <a:ext cx="206320" cy="2392285"/>
            </a:xfrm>
            <a:custGeom>
              <a:avLst/>
              <a:gdLst/>
              <a:ahLst/>
              <a:cxnLst/>
              <a:rect l="l" t="t" r="r" b="b"/>
              <a:pathLst>
                <a:path w="3447" h="39968" extrusionOk="0">
                  <a:moveTo>
                    <a:pt x="0" y="0"/>
                  </a:moveTo>
                  <a:lnTo>
                    <a:pt x="0" y="39967"/>
                  </a:lnTo>
                  <a:lnTo>
                    <a:pt x="3447" y="39967"/>
                  </a:lnTo>
                  <a:lnTo>
                    <a:pt x="3447" y="3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 rot="5400000">
              <a:off x="5401916" y="-515283"/>
              <a:ext cx="206380" cy="2393661"/>
            </a:xfrm>
            <a:custGeom>
              <a:avLst/>
              <a:gdLst/>
              <a:ahLst/>
              <a:cxnLst/>
              <a:rect l="l" t="t" r="r" b="b"/>
              <a:pathLst>
                <a:path w="3448" h="39991" extrusionOk="0">
                  <a:moveTo>
                    <a:pt x="1" y="1"/>
                  </a:moveTo>
                  <a:lnTo>
                    <a:pt x="1" y="39991"/>
                  </a:lnTo>
                  <a:lnTo>
                    <a:pt x="3447" y="39991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 rot="5400000">
              <a:off x="6842566" y="311973"/>
              <a:ext cx="207757" cy="674925"/>
            </a:xfrm>
            <a:custGeom>
              <a:avLst/>
              <a:gdLst/>
              <a:ahLst/>
              <a:cxnLst/>
              <a:rect l="l" t="t" r="r" b="b"/>
              <a:pathLst>
                <a:path w="3471" h="11276" extrusionOk="0">
                  <a:moveTo>
                    <a:pt x="1" y="0"/>
                  </a:moveTo>
                  <a:lnTo>
                    <a:pt x="1" y="7829"/>
                  </a:lnTo>
                  <a:lnTo>
                    <a:pt x="3470" y="11276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 rot="5400000">
              <a:off x="5731209" y="-136850"/>
              <a:ext cx="206320" cy="1235108"/>
            </a:xfrm>
            <a:custGeom>
              <a:avLst/>
              <a:gdLst/>
              <a:ahLst/>
              <a:cxnLst/>
              <a:rect l="l" t="t" r="r" b="b"/>
              <a:pathLst>
                <a:path w="3447" h="20635" extrusionOk="0">
                  <a:moveTo>
                    <a:pt x="0" y="1"/>
                  </a:moveTo>
                  <a:lnTo>
                    <a:pt x="0" y="20635"/>
                  </a:lnTo>
                  <a:lnTo>
                    <a:pt x="3447" y="20635"/>
                  </a:lnTo>
                  <a:lnTo>
                    <a:pt x="3447" y="3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 rot="5400000">
              <a:off x="3028815" y="-1660160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 rot="5400000">
              <a:off x="2983056" y="-158435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 rot="5400000">
              <a:off x="2301966" y="-471589"/>
              <a:ext cx="30167" cy="2343144"/>
            </a:xfrm>
            <a:custGeom>
              <a:avLst/>
              <a:gdLst/>
              <a:ahLst/>
              <a:cxnLst/>
              <a:rect l="l" t="t" r="r" b="b"/>
              <a:pathLst>
                <a:path w="504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03" y="3914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 rot="5400000">
              <a:off x="2935920" y="-143061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 rot="5400000">
              <a:off x="3211912" y="-1354121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 rot="5400000">
              <a:off x="3125840" y="-1277627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 rot="5400000">
              <a:off x="2935920" y="-1201132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 rot="5400000">
              <a:off x="3059521" y="-1123919"/>
              <a:ext cx="30167" cy="4415623"/>
            </a:xfrm>
            <a:custGeom>
              <a:avLst/>
              <a:gdLst/>
              <a:ahLst/>
              <a:cxnLst/>
              <a:rect l="l" t="t" r="r" b="b"/>
              <a:pathLst>
                <a:path w="504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03" y="7377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 rot="5400000">
              <a:off x="2936609" y="-1047394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 rot="5400000">
              <a:off x="8078991" y="236795"/>
              <a:ext cx="19213" cy="680432"/>
            </a:xfrm>
            <a:custGeom>
              <a:avLst/>
              <a:gdLst/>
              <a:ahLst/>
              <a:cxnLst/>
              <a:rect l="l" t="t" r="r" b="b"/>
              <a:pathLst>
                <a:path w="321" h="11368" extrusionOk="0">
                  <a:moveTo>
                    <a:pt x="1" y="1"/>
                  </a:moveTo>
                  <a:lnTo>
                    <a:pt x="1" y="11368"/>
                  </a:lnTo>
                  <a:lnTo>
                    <a:pt x="321" y="11368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 rot="5400000">
              <a:off x="7243595" y="-552154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 rot="5400000">
              <a:off x="7106287" y="-644391"/>
              <a:ext cx="17777" cy="2627275"/>
            </a:xfrm>
            <a:custGeom>
              <a:avLst/>
              <a:gdLst/>
              <a:ahLst/>
              <a:cxnLst/>
              <a:rect l="l" t="t" r="r" b="b"/>
              <a:pathLst>
                <a:path w="297" h="43894" extrusionOk="0">
                  <a:moveTo>
                    <a:pt x="0" y="1"/>
                  </a:moveTo>
                  <a:lnTo>
                    <a:pt x="0" y="43894"/>
                  </a:lnTo>
                  <a:lnTo>
                    <a:pt x="297" y="4389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 rot="5400000">
              <a:off x="7243595" y="-414188"/>
              <a:ext cx="19154" cy="2351284"/>
            </a:xfrm>
            <a:custGeom>
              <a:avLst/>
              <a:gdLst/>
              <a:ahLst/>
              <a:cxnLst/>
              <a:rect l="l" t="t" r="r" b="b"/>
              <a:pathLst>
                <a:path w="320" h="39283" extrusionOk="0">
                  <a:moveTo>
                    <a:pt x="0" y="1"/>
                  </a:moveTo>
                  <a:lnTo>
                    <a:pt x="0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 rot="5400000">
              <a:off x="7182752" y="-429900"/>
              <a:ext cx="17837" cy="2474286"/>
            </a:xfrm>
            <a:custGeom>
              <a:avLst/>
              <a:gdLst/>
              <a:ahLst/>
              <a:cxnLst/>
              <a:rect l="l" t="t" r="r" b="b"/>
              <a:pathLst>
                <a:path w="298" h="41338" extrusionOk="0">
                  <a:moveTo>
                    <a:pt x="0" y="1"/>
                  </a:moveTo>
                  <a:lnTo>
                    <a:pt x="0" y="41337"/>
                  </a:lnTo>
                  <a:lnTo>
                    <a:pt x="297" y="413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 rot="5400000">
              <a:off x="7243565" y="-322640"/>
              <a:ext cx="19213" cy="2351284"/>
            </a:xfrm>
            <a:custGeom>
              <a:avLst/>
              <a:gdLst/>
              <a:ahLst/>
              <a:cxnLst/>
              <a:rect l="l" t="t" r="r" b="b"/>
              <a:pathLst>
                <a:path w="321" h="39283" extrusionOk="0">
                  <a:moveTo>
                    <a:pt x="1" y="1"/>
                  </a:moveTo>
                  <a:lnTo>
                    <a:pt x="1" y="39283"/>
                  </a:lnTo>
                  <a:lnTo>
                    <a:pt x="320" y="39283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 rot="5400000">
              <a:off x="6892425" y="263430"/>
              <a:ext cx="206380" cy="674985"/>
            </a:xfrm>
            <a:custGeom>
              <a:avLst/>
              <a:gdLst/>
              <a:ahLst/>
              <a:cxnLst/>
              <a:rect l="l" t="t" r="r" b="b"/>
              <a:pathLst>
                <a:path w="3448" h="11277" extrusionOk="0">
                  <a:moveTo>
                    <a:pt x="1" y="0"/>
                  </a:moveTo>
                  <a:lnTo>
                    <a:pt x="1" y="7829"/>
                  </a:lnTo>
                  <a:lnTo>
                    <a:pt x="3448" y="1127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 rot="5400000">
              <a:off x="5779003" y="-186021"/>
              <a:ext cx="206380" cy="1235108"/>
            </a:xfrm>
            <a:custGeom>
              <a:avLst/>
              <a:gdLst/>
              <a:ahLst/>
              <a:cxnLst/>
              <a:rect l="l" t="t" r="r" b="b"/>
              <a:pathLst>
                <a:path w="3448" h="20635" extrusionOk="0">
                  <a:moveTo>
                    <a:pt x="1" y="1"/>
                  </a:moveTo>
                  <a:lnTo>
                    <a:pt x="1" y="20635"/>
                  </a:lnTo>
                  <a:lnTo>
                    <a:pt x="3447" y="20635"/>
                  </a:lnTo>
                  <a:lnTo>
                    <a:pt x="3447" y="34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 rot="5400000">
              <a:off x="2999456" y="-1675872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 rot="5400000">
              <a:off x="2953697" y="-1598689"/>
              <a:ext cx="30107" cy="441424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 rot="5400000">
              <a:off x="2272607" y="-485925"/>
              <a:ext cx="30167" cy="2341767"/>
            </a:xfrm>
            <a:custGeom>
              <a:avLst/>
              <a:gdLst/>
              <a:ahLst/>
              <a:cxnLst/>
              <a:rect l="l" t="t" r="r" b="b"/>
              <a:pathLst>
                <a:path w="504" h="39124" extrusionOk="0">
                  <a:moveTo>
                    <a:pt x="1" y="1"/>
                  </a:moveTo>
                  <a:lnTo>
                    <a:pt x="1" y="39123"/>
                  </a:lnTo>
                  <a:lnTo>
                    <a:pt x="503" y="3912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 rot="5400000">
              <a:off x="2907938" y="-1446328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02" y="7377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 rot="5400000">
              <a:off x="3183870" y="-1369833"/>
              <a:ext cx="30107" cy="4415623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0" y="0"/>
                  </a:moveTo>
                  <a:lnTo>
                    <a:pt x="0" y="73771"/>
                  </a:lnTo>
                  <a:lnTo>
                    <a:pt x="502" y="7377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 rot="5400000">
              <a:off x="3097110" y="-1292650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0"/>
                  </a:moveTo>
                  <a:lnTo>
                    <a:pt x="1" y="73771"/>
                  </a:lnTo>
                  <a:lnTo>
                    <a:pt x="526" y="73771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 rot="5400000">
              <a:off x="2907250" y="-121615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26" y="7377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 rot="5400000">
              <a:off x="3029503" y="-1138973"/>
              <a:ext cx="31484" cy="4414246"/>
            </a:xfrm>
            <a:custGeom>
              <a:avLst/>
              <a:gdLst/>
              <a:ahLst/>
              <a:cxnLst/>
              <a:rect l="l" t="t" r="r" b="b"/>
              <a:pathLst>
                <a:path w="526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26" y="7374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 rot="5400000">
              <a:off x="2907250" y="-1063106"/>
              <a:ext cx="31484" cy="4415623"/>
            </a:xfrm>
            <a:custGeom>
              <a:avLst/>
              <a:gdLst/>
              <a:ahLst/>
              <a:cxnLst/>
              <a:rect l="l" t="t" r="r" b="b"/>
              <a:pathLst>
                <a:path w="526" h="73772" extrusionOk="0">
                  <a:moveTo>
                    <a:pt x="0" y="1"/>
                  </a:moveTo>
                  <a:lnTo>
                    <a:pt x="0" y="73772"/>
                  </a:lnTo>
                  <a:lnTo>
                    <a:pt x="525" y="7377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 rot="5400000">
              <a:off x="7148635" y="-555596"/>
              <a:ext cx="19154" cy="2541204"/>
            </a:xfrm>
            <a:custGeom>
              <a:avLst/>
              <a:gdLst/>
              <a:ahLst/>
              <a:cxnLst/>
              <a:rect l="l" t="t" r="r" b="b"/>
              <a:pathLst>
                <a:path w="320" h="42456" extrusionOk="0">
                  <a:moveTo>
                    <a:pt x="0" y="1"/>
                  </a:moveTo>
                  <a:lnTo>
                    <a:pt x="0" y="42456"/>
                  </a:lnTo>
                  <a:lnTo>
                    <a:pt x="320" y="42456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 rot="5400000">
              <a:off x="8094045" y="242271"/>
              <a:ext cx="17777" cy="651761"/>
            </a:xfrm>
            <a:custGeom>
              <a:avLst/>
              <a:gdLst/>
              <a:ahLst/>
              <a:cxnLst/>
              <a:rect l="l" t="t" r="r" b="b"/>
              <a:pathLst>
                <a:path w="297" h="10889" extrusionOk="0">
                  <a:moveTo>
                    <a:pt x="0" y="1"/>
                  </a:moveTo>
                  <a:lnTo>
                    <a:pt x="0" y="10888"/>
                  </a:lnTo>
                  <a:lnTo>
                    <a:pt x="297" y="1088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 rot="5400000">
              <a:off x="7257930" y="-547396"/>
              <a:ext cx="19154" cy="2322613"/>
            </a:xfrm>
            <a:custGeom>
              <a:avLst/>
              <a:gdLst/>
              <a:ahLst/>
              <a:cxnLst/>
              <a:rect l="l" t="t" r="r" b="b"/>
              <a:pathLst>
                <a:path w="320" h="38804" extrusionOk="0">
                  <a:moveTo>
                    <a:pt x="0" y="1"/>
                  </a:moveTo>
                  <a:lnTo>
                    <a:pt x="0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 rot="5400000">
              <a:off x="7119934" y="-638944"/>
              <a:ext cx="19154" cy="2598605"/>
            </a:xfrm>
            <a:custGeom>
              <a:avLst/>
              <a:gdLst/>
              <a:ahLst/>
              <a:cxnLst/>
              <a:rect l="l" t="t" r="r" b="b"/>
              <a:pathLst>
                <a:path w="320" h="43415" extrusionOk="0">
                  <a:moveTo>
                    <a:pt x="0" y="1"/>
                  </a:moveTo>
                  <a:lnTo>
                    <a:pt x="0" y="43414"/>
                  </a:lnTo>
                  <a:lnTo>
                    <a:pt x="320" y="4341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 rot="5400000">
              <a:off x="7163628" y="-550119"/>
              <a:ext cx="17837" cy="2512533"/>
            </a:xfrm>
            <a:custGeom>
              <a:avLst/>
              <a:gdLst/>
              <a:ahLst/>
              <a:cxnLst/>
              <a:rect l="l" t="t" r="r" b="b"/>
              <a:pathLst>
                <a:path w="298" h="41977" extrusionOk="0">
                  <a:moveTo>
                    <a:pt x="0" y="1"/>
                  </a:moveTo>
                  <a:lnTo>
                    <a:pt x="0" y="41976"/>
                  </a:lnTo>
                  <a:lnTo>
                    <a:pt x="297" y="41976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 rot="5400000">
              <a:off x="7257900" y="-409400"/>
              <a:ext cx="19213" cy="2322613"/>
            </a:xfrm>
            <a:custGeom>
              <a:avLst/>
              <a:gdLst/>
              <a:ahLst/>
              <a:cxnLst/>
              <a:rect l="l" t="t" r="r" b="b"/>
              <a:pathLst>
                <a:path w="321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320" y="38804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 rot="5400000">
              <a:off x="7197117" y="-425112"/>
              <a:ext cx="17837" cy="2445556"/>
            </a:xfrm>
            <a:custGeom>
              <a:avLst/>
              <a:gdLst/>
              <a:ahLst/>
              <a:cxnLst/>
              <a:rect l="l" t="t" r="r" b="b"/>
              <a:pathLst>
                <a:path w="298" h="40858" extrusionOk="0">
                  <a:moveTo>
                    <a:pt x="1" y="1"/>
                  </a:moveTo>
                  <a:lnTo>
                    <a:pt x="1" y="40858"/>
                  </a:lnTo>
                  <a:lnTo>
                    <a:pt x="297" y="4085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 rot="5400000">
              <a:off x="7258588" y="-317193"/>
              <a:ext cx="17837" cy="2322613"/>
            </a:xfrm>
            <a:custGeom>
              <a:avLst/>
              <a:gdLst/>
              <a:ahLst/>
              <a:cxnLst/>
              <a:rect l="l" t="t" r="r" b="b"/>
              <a:pathLst>
                <a:path w="298" h="38804" extrusionOk="0">
                  <a:moveTo>
                    <a:pt x="1" y="1"/>
                  </a:moveTo>
                  <a:lnTo>
                    <a:pt x="1" y="38804"/>
                  </a:lnTo>
                  <a:lnTo>
                    <a:pt x="297" y="38804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9"/>
          <p:cNvGrpSpPr/>
          <p:nvPr/>
        </p:nvGrpSpPr>
        <p:grpSpPr>
          <a:xfrm>
            <a:off x="2688900" y="535000"/>
            <a:ext cx="5739924" cy="408901"/>
            <a:chOff x="2688900" y="535000"/>
            <a:chExt cx="5739924" cy="408901"/>
          </a:xfrm>
        </p:grpSpPr>
        <p:sp>
          <p:nvSpPr>
            <p:cNvPr id="629" name="Google Shape;629;p9"/>
            <p:cNvSpPr/>
            <p:nvPr/>
          </p:nvSpPr>
          <p:spPr>
            <a:xfrm flipH="1">
              <a:off x="4727700" y="535000"/>
              <a:ext cx="834000" cy="2646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 flipH="1">
              <a:off x="4727700" y="886225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 flipH="1">
              <a:off x="3097200" y="535000"/>
              <a:ext cx="15696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3097200" y="742700"/>
              <a:ext cx="15696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 flipH="1">
              <a:off x="2688900" y="535000"/>
              <a:ext cx="3474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 rot="-5400000">
              <a:off x="7159077" y="-443722"/>
              <a:ext cx="30911" cy="2508583"/>
            </a:xfrm>
            <a:custGeom>
              <a:avLst/>
              <a:gdLst/>
              <a:ahLst/>
              <a:cxnLst/>
              <a:rect l="l" t="t" r="r" b="b"/>
              <a:pathLst>
                <a:path w="503" h="70759" extrusionOk="0">
                  <a:moveTo>
                    <a:pt x="0" y="1"/>
                  </a:moveTo>
                  <a:lnTo>
                    <a:pt x="0" y="70759"/>
                  </a:lnTo>
                  <a:lnTo>
                    <a:pt x="502" y="70759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 rot="-5400000">
              <a:off x="7105668" y="-575668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 rot="-5400000">
              <a:off x="7106076" y="-653796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 rot="-5400000">
              <a:off x="7718733" y="-119676"/>
              <a:ext cx="32324" cy="1387859"/>
            </a:xfrm>
            <a:custGeom>
              <a:avLst/>
              <a:gdLst/>
              <a:ahLst/>
              <a:cxnLst/>
              <a:rect l="l" t="t" r="r" b="b"/>
              <a:pathLst>
                <a:path w="526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26" y="3914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 rot="-5400000">
              <a:off x="7159485" y="-482583"/>
              <a:ext cx="30911" cy="2507768"/>
            </a:xfrm>
            <a:custGeom>
              <a:avLst/>
              <a:gdLst/>
              <a:ahLst/>
              <a:cxnLst/>
              <a:rect l="l" t="t" r="r" b="b"/>
              <a:pathLst>
                <a:path w="503" h="70736" extrusionOk="0">
                  <a:moveTo>
                    <a:pt x="0" y="1"/>
                  </a:moveTo>
                  <a:lnTo>
                    <a:pt x="0" y="70736"/>
                  </a:lnTo>
                  <a:lnTo>
                    <a:pt x="503" y="7073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 rot="-5400000">
              <a:off x="7106076" y="-614528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 rot="-5400000">
              <a:off x="7105668" y="-693472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 rot="-5400000">
              <a:off x="7159060" y="-467583"/>
              <a:ext cx="30911" cy="2508619"/>
            </a:xfrm>
            <a:custGeom>
              <a:avLst/>
              <a:gdLst/>
              <a:ahLst/>
              <a:cxnLst/>
              <a:rect l="l" t="t" r="r" b="b"/>
              <a:pathLst>
                <a:path w="503" h="70760" extrusionOk="0">
                  <a:moveTo>
                    <a:pt x="0" y="1"/>
                  </a:moveTo>
                  <a:lnTo>
                    <a:pt x="0" y="70759"/>
                  </a:lnTo>
                  <a:lnTo>
                    <a:pt x="503" y="7075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 rot="-5400000">
              <a:off x="7105668" y="-599511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 rot="-5400000">
              <a:off x="7106058" y="-677658"/>
              <a:ext cx="30911" cy="2614622"/>
            </a:xfrm>
            <a:custGeom>
              <a:avLst/>
              <a:gdLst/>
              <a:ahLst/>
              <a:cxnLst/>
              <a:rect l="l" t="t" r="r" b="b"/>
              <a:pathLst>
                <a:path w="503" h="73750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 rot="-5400000">
              <a:off x="7719427" y="-142826"/>
              <a:ext cx="30972" cy="1387824"/>
            </a:xfrm>
            <a:custGeom>
              <a:avLst/>
              <a:gdLst/>
              <a:ahLst/>
              <a:cxnLst/>
              <a:rect l="l" t="t" r="r" b="b"/>
              <a:pathLst>
                <a:path w="504" h="39146" extrusionOk="0">
                  <a:moveTo>
                    <a:pt x="1" y="0"/>
                  </a:moveTo>
                  <a:lnTo>
                    <a:pt x="1" y="39145"/>
                  </a:lnTo>
                  <a:lnTo>
                    <a:pt x="503" y="3914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 rot="-5400000">
              <a:off x="5767051" y="671680"/>
              <a:ext cx="127760" cy="416682"/>
            </a:xfrm>
            <a:custGeom>
              <a:avLst/>
              <a:gdLst/>
              <a:ahLst/>
              <a:cxnLst/>
              <a:rect l="l" t="t" r="r" b="b"/>
              <a:pathLst>
                <a:path w="2079" h="6780" extrusionOk="0">
                  <a:moveTo>
                    <a:pt x="1" y="1"/>
                  </a:moveTo>
                  <a:lnTo>
                    <a:pt x="1" y="6780"/>
                  </a:lnTo>
                  <a:lnTo>
                    <a:pt x="2078" y="4703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 rot="-5400000">
              <a:off x="6728032" y="114785"/>
              <a:ext cx="127698" cy="1477192"/>
            </a:xfrm>
            <a:custGeom>
              <a:avLst/>
              <a:gdLst/>
              <a:ahLst/>
              <a:cxnLst/>
              <a:rect l="l" t="t" r="r" b="b"/>
              <a:pathLst>
                <a:path w="2078" h="24036" extrusionOk="0">
                  <a:moveTo>
                    <a:pt x="2078" y="0"/>
                  </a:moveTo>
                  <a:lnTo>
                    <a:pt x="1" y="2054"/>
                  </a:lnTo>
                  <a:lnTo>
                    <a:pt x="1" y="24035"/>
                  </a:lnTo>
                  <a:lnTo>
                    <a:pt x="2078" y="24035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 rot="-5400000">
              <a:off x="5807767" y="594525"/>
              <a:ext cx="127698" cy="416682"/>
            </a:xfrm>
            <a:custGeom>
              <a:avLst/>
              <a:gdLst/>
              <a:ahLst/>
              <a:cxnLst/>
              <a:rect l="l" t="t" r="r" b="b"/>
              <a:pathLst>
                <a:path w="2078" h="6780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 rot="-5400000">
              <a:off x="5781125" y="632350"/>
              <a:ext cx="127698" cy="416743"/>
            </a:xfrm>
            <a:custGeom>
              <a:avLst/>
              <a:gdLst/>
              <a:ahLst/>
              <a:cxnLst/>
              <a:rect l="l" t="t" r="r" b="b"/>
              <a:pathLst>
                <a:path w="2078" h="6781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51" name="Google Shape;65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10"/>
            <p:cNvSpPr/>
            <p:nvPr/>
          </p:nvSpPr>
          <p:spPr>
            <a:xfrm>
              <a:off x="712450" y="538675"/>
              <a:ext cx="7713600" cy="406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dibee Sans"/>
              <a:buNone/>
              <a:defRPr sz="35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78" r:id="rId5"/>
    <p:sldLayoutId id="2147483652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yperdbg.org/commands/extension-commands/measure" TargetMode="External"/><Relationship Id="rId7" Type="http://schemas.openxmlformats.org/officeDocument/2006/relationships/hyperlink" Target="https://github.com/HyperDbg/HyperDb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hyperdbg.org/commands/extension-commands/ioout" TargetMode="External"/><Relationship Id="rId5" Type="http://schemas.openxmlformats.org/officeDocument/2006/relationships/hyperlink" Target="https://docs.hyperdbg.org/commands/extension-commands/ioin" TargetMode="External"/><Relationship Id="rId4" Type="http://schemas.openxmlformats.org/officeDocument/2006/relationships/hyperlink" Target="https://docs.hyperdbg.org/commands/extension-commands/h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" name="Google Shape;2017;p31"/>
          <p:cNvGrpSpPr/>
          <p:nvPr/>
        </p:nvGrpSpPr>
        <p:grpSpPr>
          <a:xfrm>
            <a:off x="6552548" y="1628141"/>
            <a:ext cx="1876342" cy="2980377"/>
            <a:chOff x="575350" y="755000"/>
            <a:chExt cx="2591275" cy="4115975"/>
          </a:xfrm>
        </p:grpSpPr>
        <p:sp>
          <p:nvSpPr>
            <p:cNvPr id="2018" name="Google Shape;2018;p31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1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1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1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1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1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1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1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1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1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1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1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1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1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1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1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1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1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1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1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1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1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1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1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1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1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1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1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1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1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1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8" name="Google Shape;2078;p31"/>
          <p:cNvSpPr txBox="1">
            <a:spLocks noGrp="1"/>
          </p:cNvSpPr>
          <p:nvPr>
            <p:ph type="ctrTitle"/>
          </p:nvPr>
        </p:nvSpPr>
        <p:spPr>
          <a:xfrm>
            <a:off x="715200" y="1060000"/>
            <a:ext cx="5340600" cy="24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5400" dirty="0"/>
              <a:t>Chasing </a:t>
            </a:r>
            <a:r>
              <a:rPr lang="en" sz="5400" dirty="0">
                <a:solidFill>
                  <a:schemeClr val="tx2"/>
                </a:solidFill>
              </a:rPr>
              <a:t>Bugs</a:t>
            </a:r>
            <a:r>
              <a:rPr lang="en" sz="5400" dirty="0"/>
              <a:t> with/in</a:t>
            </a:r>
            <a:r>
              <a:rPr lang="en" sz="6000" dirty="0"/>
              <a:t> </a:t>
            </a:r>
            <a:r>
              <a:rPr lang="en" sz="8200" dirty="0">
                <a:solidFill>
                  <a:schemeClr val="tx1"/>
                </a:solidFill>
              </a:rPr>
              <a:t>Hypervis</a:t>
            </a:r>
            <a:r>
              <a:rPr lang="en" sz="8200" dirty="0">
                <a:solidFill>
                  <a:schemeClr val="tx2"/>
                </a:solidFill>
              </a:rPr>
              <a:t>o</a:t>
            </a:r>
            <a:r>
              <a:rPr lang="en" sz="8200" dirty="0">
                <a:solidFill>
                  <a:schemeClr val="tx1"/>
                </a:solidFill>
              </a:rPr>
              <a:t>rs</a:t>
            </a:r>
            <a:endParaRPr sz="8600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21A313-F109-72C1-2011-2DC9324E6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9830" y="3341167"/>
            <a:ext cx="2091339" cy="585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5"/>
          <p:cNvSpPr txBox="1">
            <a:spLocks noGrp="1"/>
          </p:cNvSpPr>
          <p:nvPr>
            <p:ph type="subTitle" idx="4294967295"/>
          </p:nvPr>
        </p:nvSpPr>
        <p:spPr>
          <a:xfrm>
            <a:off x="3930600" y="1916350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Debug Registers Emulation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179" name="Google Shape;217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HyperDbg Hooks</a:t>
            </a:r>
            <a:endParaRPr dirty="0"/>
          </a:p>
        </p:txBody>
      </p:sp>
      <p:sp>
        <p:nvSpPr>
          <p:cNvPr id="2180" name="Google Shape;2180;p35"/>
          <p:cNvSpPr txBox="1">
            <a:spLocks noGrp="1"/>
          </p:cNvSpPr>
          <p:nvPr>
            <p:ph type="subTitle" idx="4294967295"/>
          </p:nvPr>
        </p:nvSpPr>
        <p:spPr>
          <a:xfrm>
            <a:off x="3930700" y="2546250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this method, one can create a log from the “</a:t>
            </a:r>
            <a:r>
              <a:rPr lang="en-US" b="1" dirty="0"/>
              <a:t>MOV</a:t>
            </a:r>
            <a:r>
              <a:rPr lang="en-US" dirty="0"/>
              <a:t>” instructions that a function is performed during its execution. Thus, one can monitor the different places where a function tries to read or write.</a:t>
            </a:r>
            <a:endParaRPr dirty="0"/>
          </a:p>
        </p:txBody>
      </p:sp>
      <p:cxnSp>
        <p:nvCxnSpPr>
          <p:cNvPr id="2181" name="Google Shape;2181;p35"/>
          <p:cNvCxnSpPr/>
          <p:nvPr/>
        </p:nvCxnSpPr>
        <p:spPr>
          <a:xfrm>
            <a:off x="3785742" y="2016550"/>
            <a:ext cx="0" cy="103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2" name="Google Shape;2182;p35"/>
          <p:cNvSpPr txBox="1">
            <a:spLocks noGrp="1"/>
          </p:cNvSpPr>
          <p:nvPr>
            <p:ph type="subTitle" idx="4294967295"/>
          </p:nvPr>
        </p:nvSpPr>
        <p:spPr>
          <a:xfrm>
            <a:off x="527336" y="1965866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EPT Hooks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183" name="Google Shape;2183;p35"/>
          <p:cNvSpPr/>
          <p:nvPr/>
        </p:nvSpPr>
        <p:spPr>
          <a:xfrm>
            <a:off x="3634613" y="1176763"/>
            <a:ext cx="18882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84" name="Google Shape;2184;p35"/>
          <p:cNvSpPr txBox="1">
            <a:spLocks noGrp="1"/>
          </p:cNvSpPr>
          <p:nvPr>
            <p:ph type="subTitle" idx="4294967295"/>
          </p:nvPr>
        </p:nvSpPr>
        <p:spPr>
          <a:xfrm>
            <a:off x="527336" y="2732237"/>
            <a:ext cx="3330885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Besides having </a:t>
            </a:r>
            <a:r>
              <a:rPr lang="en-US" b="1" dirty="0"/>
              <a:t>classic</a:t>
            </a:r>
            <a:r>
              <a:rPr lang="en-US" dirty="0"/>
              <a:t> EPT hooks, HyperDbg has the implementation of hidden </a:t>
            </a:r>
            <a:r>
              <a:rPr lang="en-US" b="1" dirty="0"/>
              <a:t>in-line</a:t>
            </a:r>
            <a:r>
              <a:rPr lang="en-US" dirty="0"/>
              <a:t> hooks. These hooks are substantially faster than classic EPT hooks as they won’t cause VM-exits.</a:t>
            </a:r>
            <a:endParaRPr dirty="0"/>
          </a:p>
        </p:txBody>
      </p:sp>
      <p:sp>
        <p:nvSpPr>
          <p:cNvPr id="2186" name="Google Shape;2186;p35"/>
          <p:cNvSpPr/>
          <p:nvPr/>
        </p:nvSpPr>
        <p:spPr>
          <a:xfrm>
            <a:off x="716275" y="1176763"/>
            <a:ext cx="18882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87" name="Google Shape;2187;p35"/>
          <p:cNvSpPr txBox="1">
            <a:spLocks noGrp="1"/>
          </p:cNvSpPr>
          <p:nvPr>
            <p:ph type="subTitle" idx="4294967295"/>
          </p:nvPr>
        </p:nvSpPr>
        <p:spPr>
          <a:xfrm>
            <a:off x="3920228" y="3259650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Limitless Emulation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188" name="Google Shape;2188;p35"/>
          <p:cNvSpPr txBox="1">
            <a:spLocks noGrp="1"/>
          </p:cNvSpPr>
          <p:nvPr>
            <p:ph type="subTitle" idx="4294967295"/>
          </p:nvPr>
        </p:nvSpPr>
        <p:spPr>
          <a:xfrm>
            <a:off x="3930600" y="3885575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You’ve probably encountered the limitations of having only four Hardware Debug Registers. In HyperDbg, this </a:t>
            </a:r>
            <a:r>
              <a:rPr lang="en-US" b="1" u="sng" dirty="0"/>
              <a:t>limitation is removed</a:t>
            </a:r>
            <a:r>
              <a:rPr lang="en-US" dirty="0"/>
              <a:t> by simulating debug registers using Intel EPT.</a:t>
            </a:r>
            <a:endParaRPr dirty="0"/>
          </a:p>
        </p:txBody>
      </p:sp>
      <p:cxnSp>
        <p:nvCxnSpPr>
          <p:cNvPr id="2189" name="Google Shape;2189;p35"/>
          <p:cNvCxnSpPr/>
          <p:nvPr/>
        </p:nvCxnSpPr>
        <p:spPr>
          <a:xfrm>
            <a:off x="3785742" y="3410725"/>
            <a:ext cx="0" cy="103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0" name="Google Shape;2190;p35"/>
          <p:cNvSpPr txBox="1">
            <a:spLocks noGrp="1"/>
          </p:cNvSpPr>
          <p:nvPr>
            <p:ph type="subTitle" idx="4294967295"/>
          </p:nvPr>
        </p:nvSpPr>
        <p:spPr>
          <a:xfrm>
            <a:off x="1810687" y="3442350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System-Call Hooks</a:t>
            </a:r>
            <a:endParaRPr sz="20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191" name="Google Shape;2191;p35"/>
          <p:cNvSpPr/>
          <p:nvPr/>
        </p:nvSpPr>
        <p:spPr>
          <a:xfrm>
            <a:off x="6552950" y="1176763"/>
            <a:ext cx="18882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92" name="Google Shape;2192;p35"/>
          <p:cNvSpPr txBox="1">
            <a:spLocks noGrp="1"/>
          </p:cNvSpPr>
          <p:nvPr>
            <p:ph type="subTitle" idx="4294967295"/>
          </p:nvPr>
        </p:nvSpPr>
        <p:spPr>
          <a:xfrm>
            <a:off x="1810687" y="4050522"/>
            <a:ext cx="2061025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Both </a:t>
            </a:r>
            <a:r>
              <a:rPr lang="en" b="1" dirty="0"/>
              <a:t>SYSCALL</a:t>
            </a:r>
            <a:r>
              <a:rPr lang="en" dirty="0"/>
              <a:t> and </a:t>
            </a:r>
            <a:r>
              <a:rPr lang="en" b="1" dirty="0"/>
              <a:t>SYSRET</a:t>
            </a:r>
            <a:r>
              <a:rPr lang="en" dirty="0"/>
              <a:t> instructions can be hook in HyperDbg.</a:t>
            </a:r>
            <a:endParaRPr dirty="0"/>
          </a:p>
        </p:txBody>
      </p:sp>
      <p:sp>
        <p:nvSpPr>
          <p:cNvPr id="2195" name="Google Shape;2195;p35"/>
          <p:cNvSpPr txBox="1">
            <a:spLocks noGrp="1"/>
          </p:cNvSpPr>
          <p:nvPr>
            <p:ph type="subTitle" idx="4294967295"/>
          </p:nvPr>
        </p:nvSpPr>
        <p:spPr>
          <a:xfrm>
            <a:off x="787675" y="1198163"/>
            <a:ext cx="18168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dibee Sans"/>
                <a:ea typeface="Odibee Sans"/>
                <a:cs typeface="Odibee Sans"/>
                <a:sym typeface="Odibee Sans"/>
              </a:rPr>
              <a:t>!epthook/!epthook2 </a:t>
            </a:r>
            <a:endParaRPr sz="2000" dirty="0"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196" name="Google Shape;2196;p35"/>
          <p:cNvSpPr txBox="1">
            <a:spLocks noGrp="1"/>
          </p:cNvSpPr>
          <p:nvPr>
            <p:ph type="subTitle" idx="4294967295"/>
          </p:nvPr>
        </p:nvSpPr>
        <p:spPr>
          <a:xfrm>
            <a:off x="675706" y="1498628"/>
            <a:ext cx="2082344" cy="235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Hidden hooks</a:t>
            </a:r>
            <a:endParaRPr sz="1100" dirty="0"/>
          </a:p>
        </p:txBody>
      </p:sp>
      <p:sp>
        <p:nvSpPr>
          <p:cNvPr id="2197" name="Google Shape;2197;p35"/>
          <p:cNvSpPr txBox="1">
            <a:spLocks noGrp="1"/>
          </p:cNvSpPr>
          <p:nvPr>
            <p:ph type="subTitle" idx="4294967295"/>
          </p:nvPr>
        </p:nvSpPr>
        <p:spPr>
          <a:xfrm>
            <a:off x="3709950" y="1198163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dibee Sans"/>
                <a:ea typeface="Odibee Sans"/>
                <a:cs typeface="Odibee Sans"/>
                <a:sym typeface="Odibee Sans"/>
              </a:rPr>
              <a:t>!syscall/!sysret</a:t>
            </a:r>
            <a:endParaRPr sz="2000" dirty="0"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198" name="Google Shape;2198;p35"/>
          <p:cNvSpPr txBox="1">
            <a:spLocks noGrp="1"/>
          </p:cNvSpPr>
          <p:nvPr>
            <p:ph type="subTitle" idx="4294967295"/>
          </p:nvPr>
        </p:nvSpPr>
        <p:spPr>
          <a:xfrm>
            <a:off x="3640783" y="1492630"/>
            <a:ext cx="1745400" cy="251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System-call hooks</a:t>
            </a:r>
            <a:endParaRPr sz="1100" dirty="0"/>
          </a:p>
        </p:txBody>
      </p:sp>
      <p:sp>
        <p:nvSpPr>
          <p:cNvPr id="2199" name="Google Shape;2199;p35"/>
          <p:cNvSpPr txBox="1">
            <a:spLocks noGrp="1"/>
          </p:cNvSpPr>
          <p:nvPr>
            <p:ph type="subTitle" idx="4294967295"/>
          </p:nvPr>
        </p:nvSpPr>
        <p:spPr>
          <a:xfrm>
            <a:off x="6624350" y="1198163"/>
            <a:ext cx="174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dibee Sans"/>
                <a:ea typeface="Odibee Sans"/>
                <a:cs typeface="Odibee Sans"/>
                <a:sym typeface="Odibee Sans"/>
              </a:rPr>
              <a:t>!monitor</a:t>
            </a:r>
            <a:endParaRPr sz="2000" dirty="0"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200" name="Google Shape;2200;p35"/>
          <p:cNvSpPr txBox="1">
            <a:spLocks noGrp="1"/>
          </p:cNvSpPr>
          <p:nvPr>
            <p:ph type="subTitle" idx="4294967295"/>
          </p:nvPr>
        </p:nvSpPr>
        <p:spPr>
          <a:xfrm>
            <a:off x="6549755" y="1506296"/>
            <a:ext cx="2268663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Hardware Debug Register Emulation</a:t>
            </a:r>
            <a:endParaRPr sz="9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0812852-1CEC-ABB1-8DBD-74350916D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3" y="3425212"/>
            <a:ext cx="1030426" cy="10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E9D70-BF8E-15A3-C739-441B460CA9EB}"/>
              </a:ext>
            </a:extLst>
          </p:cNvPr>
          <p:cNvSpPr txBox="1"/>
          <p:nvPr/>
        </p:nvSpPr>
        <p:spPr>
          <a:xfrm>
            <a:off x="8477555" y="478703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7 / 43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46"/>
          <p:cNvSpPr txBox="1">
            <a:spLocks noGrp="1"/>
          </p:cNvSpPr>
          <p:nvPr>
            <p:ph type="title"/>
          </p:nvPr>
        </p:nvSpPr>
        <p:spPr>
          <a:xfrm>
            <a:off x="720000" y="5010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WinDbg vs. HyperDbg</a:t>
            </a:r>
            <a:endParaRPr dirty="0"/>
          </a:p>
        </p:txBody>
      </p:sp>
      <p:sp>
        <p:nvSpPr>
          <p:cNvPr id="2615" name="Google Shape;2615;p46"/>
          <p:cNvSpPr txBox="1"/>
          <p:nvPr/>
        </p:nvSpPr>
        <p:spPr>
          <a:xfrm>
            <a:off x="720000" y="4365512"/>
            <a:ext cx="77040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HyperDbg is </a:t>
            </a:r>
            <a:r>
              <a:rPr lang="en-US" sz="1200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2.98</a:t>
            </a:r>
            <a:r>
              <a:rPr lang="en-US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(SYSCALL hooks), </a:t>
            </a:r>
            <a:r>
              <a:rPr lang="en-US" sz="1200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1319</a:t>
            </a:r>
            <a:r>
              <a:rPr lang="en-US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(classic hidden EPT hooks), and </a:t>
            </a:r>
            <a:r>
              <a:rPr lang="en-US" sz="1200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2018</a:t>
            </a:r>
            <a:r>
              <a:rPr lang="en-US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(in-line EPT hooks) times faster!</a:t>
            </a:r>
            <a:endParaRPr lang="en-US" sz="1200" b="1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616" name="Google Shape;2616;p46"/>
          <p:cNvSpPr/>
          <p:nvPr/>
        </p:nvSpPr>
        <p:spPr>
          <a:xfrm>
            <a:off x="5593663" y="1550330"/>
            <a:ext cx="315900" cy="31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46"/>
          <p:cNvSpPr txBox="1">
            <a:spLocks noGrp="1"/>
          </p:cNvSpPr>
          <p:nvPr>
            <p:ph type="subTitle" idx="4294967295"/>
          </p:nvPr>
        </p:nvSpPr>
        <p:spPr>
          <a:xfrm>
            <a:off x="6056488" y="1530088"/>
            <a:ext cx="22302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Windbg (1X)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619" name="Google Shape;2619;p46"/>
          <p:cNvSpPr/>
          <p:nvPr/>
        </p:nvSpPr>
        <p:spPr>
          <a:xfrm>
            <a:off x="5593663" y="1951138"/>
            <a:ext cx="315900" cy="31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46"/>
          <p:cNvSpPr txBox="1">
            <a:spLocks noGrp="1"/>
          </p:cNvSpPr>
          <p:nvPr>
            <p:ph type="subTitle" idx="4294967295"/>
          </p:nvPr>
        </p:nvSpPr>
        <p:spPr>
          <a:xfrm>
            <a:off x="6056488" y="1930896"/>
            <a:ext cx="22302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HyperDbg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6B12521-D03C-A69F-5891-C3660C02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12" y="1301410"/>
            <a:ext cx="4334386" cy="268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C15320-A434-6E9B-809C-C45E69F9411F}"/>
              </a:ext>
            </a:extLst>
          </p:cNvPr>
          <p:cNvSpPr/>
          <p:nvPr/>
        </p:nvSpPr>
        <p:spPr>
          <a:xfrm>
            <a:off x="857312" y="1301410"/>
            <a:ext cx="311088" cy="26800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AE502-2525-8F83-493A-8BD8E3398527}"/>
              </a:ext>
            </a:extLst>
          </p:cNvPr>
          <p:cNvSpPr txBox="1"/>
          <p:nvPr/>
        </p:nvSpPr>
        <p:spPr>
          <a:xfrm>
            <a:off x="857312" y="3010327"/>
            <a:ext cx="3936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Cairo"/>
                <a:cs typeface="Cairo"/>
                <a:sym typeface="Cairo"/>
              </a:rPr>
              <a:t>100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EAA70-F7B4-540C-2B97-5B48EB5EA274}"/>
              </a:ext>
            </a:extLst>
          </p:cNvPr>
          <p:cNvSpPr txBox="1"/>
          <p:nvPr/>
        </p:nvSpPr>
        <p:spPr>
          <a:xfrm>
            <a:off x="804924" y="2473804"/>
            <a:ext cx="4984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Cairo"/>
                <a:cs typeface="Cairo"/>
                <a:sym typeface="Cairo"/>
              </a:rPr>
              <a:t>1000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FD967-0CCA-268F-CABC-3739969F92EF}"/>
              </a:ext>
            </a:extLst>
          </p:cNvPr>
          <p:cNvSpPr txBox="1"/>
          <p:nvPr/>
        </p:nvSpPr>
        <p:spPr>
          <a:xfrm>
            <a:off x="803336" y="1937281"/>
            <a:ext cx="4825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Cairo"/>
                <a:cs typeface="Cairo"/>
                <a:sym typeface="Cairo"/>
              </a:rPr>
              <a:t>1500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BC02E-D063-94A0-1060-EE5BDF9A4313}"/>
              </a:ext>
            </a:extLst>
          </p:cNvPr>
          <p:cNvSpPr txBox="1"/>
          <p:nvPr/>
        </p:nvSpPr>
        <p:spPr>
          <a:xfrm>
            <a:off x="787462" y="1379396"/>
            <a:ext cx="4825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Cairo"/>
                <a:cs typeface="Cairo"/>
                <a:sym typeface="Cairo"/>
              </a:rPr>
              <a:t>2000</a:t>
            </a:r>
            <a:endParaRPr lang="en-US" sz="900" dirty="0"/>
          </a:p>
        </p:txBody>
      </p:sp>
      <p:sp>
        <p:nvSpPr>
          <p:cNvPr id="10" name="Google Shape;2615;p46">
            <a:extLst>
              <a:ext uri="{FF2B5EF4-FFF2-40B4-BE49-F238E27FC236}">
                <a16:creationId xmlns:a16="http://schemas.microsoft.com/office/drawing/2014/main" id="{7ABC77F8-2935-57AD-D589-72F4F450D13D}"/>
              </a:ext>
            </a:extLst>
          </p:cNvPr>
          <p:cNvSpPr txBox="1"/>
          <p:nvPr/>
        </p:nvSpPr>
        <p:spPr>
          <a:xfrm>
            <a:off x="5441951" y="3099750"/>
            <a:ext cx="2569638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</a:pPr>
            <a:r>
              <a:rPr lang="en-US" sz="12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Everything is moved to the kernel, thus, there is no interaction with debugger, and it’s thousands of time faster ! </a:t>
            </a:r>
            <a:endParaRPr lang="en-US" sz="1200" b="1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C61F6-8EF6-3A75-BC70-D18C1E2F12FF}"/>
              </a:ext>
            </a:extLst>
          </p:cNvPr>
          <p:cNvSpPr txBox="1"/>
          <p:nvPr/>
        </p:nvSpPr>
        <p:spPr>
          <a:xfrm>
            <a:off x="720000" y="917733"/>
            <a:ext cx="8930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Cairo"/>
                <a:cs typeface="Cairo"/>
                <a:sym typeface="Cairo"/>
              </a:rPr>
              <a:t>Speedup (X)</a:t>
            </a: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97BD9-B8B6-F684-F73A-3E251852A6E7}"/>
              </a:ext>
            </a:extLst>
          </p:cNvPr>
          <p:cNvSpPr txBox="1"/>
          <p:nvPr/>
        </p:nvSpPr>
        <p:spPr>
          <a:xfrm>
            <a:off x="8477555" y="478703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8 / 43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E8B86-E391-650B-CD16-65114B57F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9462" y="573721"/>
            <a:ext cx="6325075" cy="39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09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51"/>
          <p:cNvSpPr txBox="1">
            <a:spLocks noGrp="1"/>
          </p:cNvSpPr>
          <p:nvPr>
            <p:ph type="subTitle" idx="1"/>
          </p:nvPr>
        </p:nvSpPr>
        <p:spPr>
          <a:xfrm>
            <a:off x="720000" y="1404510"/>
            <a:ext cx="4992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You can trace instructions from user-mode to kernel-mode and kernel-mode to user-mode.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Like after a </a:t>
            </a:r>
            <a:r>
              <a:rPr lang="en-US" b="1" dirty="0">
                <a:solidFill>
                  <a:schemeClr val="dk1"/>
                </a:solidFill>
              </a:rPr>
              <a:t>SYSCALL</a:t>
            </a:r>
            <a:r>
              <a:rPr lang="en-US" dirty="0">
                <a:solidFill>
                  <a:schemeClr val="dk1"/>
                </a:solidFill>
              </a:rPr>
              <a:t>, then the next instruction is in the kernel mode, or if the </a:t>
            </a:r>
            <a:r>
              <a:rPr lang="en-US" dirty="0" err="1">
                <a:solidFill>
                  <a:schemeClr val="dk1"/>
                </a:solidFill>
              </a:rPr>
              <a:t>debuggee</a:t>
            </a:r>
            <a:r>
              <a:rPr lang="en-US" dirty="0">
                <a:solidFill>
                  <a:schemeClr val="dk1"/>
                </a:solidFill>
              </a:rPr>
              <a:t> executes an </a:t>
            </a:r>
            <a:r>
              <a:rPr lang="en-US" b="1" dirty="0">
                <a:solidFill>
                  <a:schemeClr val="dk1"/>
                </a:solidFill>
              </a:rPr>
              <a:t>IRET</a:t>
            </a:r>
            <a:r>
              <a:rPr lang="en-US" dirty="0">
                <a:solidFill>
                  <a:schemeClr val="dk1"/>
                </a:solidFill>
              </a:rPr>
              <a:t> or </a:t>
            </a:r>
            <a:r>
              <a:rPr lang="en-US" b="1" dirty="0">
                <a:solidFill>
                  <a:schemeClr val="dk1"/>
                </a:solidFill>
              </a:rPr>
              <a:t>SYSRET</a:t>
            </a:r>
            <a:r>
              <a:rPr lang="en-US" dirty="0">
                <a:solidFill>
                  <a:schemeClr val="dk1"/>
                </a:solidFill>
              </a:rPr>
              <a:t> instruction, then the execution is in </a:t>
            </a:r>
            <a:r>
              <a:rPr lang="en-US" dirty="0" err="1">
                <a:solidFill>
                  <a:schemeClr val="dk1"/>
                </a:solidFill>
              </a:rPr>
              <a:t>theuser</a:t>
            </a:r>
            <a:r>
              <a:rPr lang="en-US" dirty="0">
                <a:solidFill>
                  <a:schemeClr val="dk1"/>
                </a:solidFill>
              </a:rPr>
              <a:t>-mode.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It also guarantees that won’t run (continue) the entire system while the user is stepping.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Have you ever visited </a:t>
            </a:r>
            <a:r>
              <a:rPr lang="en-US" b="1" dirty="0"/>
              <a:t>Heaven's Gate</a:t>
            </a:r>
            <a:r>
              <a:rPr lang="en-US" dirty="0"/>
              <a:t>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A44F1-C4C9-6E15-9F4C-E802F03F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64475"/>
            <a:ext cx="5553800" cy="572700"/>
          </a:xfrm>
        </p:spPr>
        <p:txBody>
          <a:bodyPr/>
          <a:lstStyle/>
          <a:p>
            <a:r>
              <a:rPr lang="en-US" sz="2400" dirty="0"/>
              <a:t>Directly Stepping from User-mode to Kernel-Mode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D136A-DC70-560D-5A9E-855F768545EE}"/>
              </a:ext>
            </a:extLst>
          </p:cNvPr>
          <p:cNvSpPr txBox="1"/>
          <p:nvPr/>
        </p:nvSpPr>
        <p:spPr>
          <a:xfrm>
            <a:off x="8477555" y="478703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9 / 43</a:t>
            </a:r>
          </a:p>
        </p:txBody>
      </p:sp>
    </p:spTree>
    <p:extLst>
      <p:ext uri="{BB962C8B-B14F-4D97-AF65-F5344CB8AC3E}">
        <p14:creationId xmlns:p14="http://schemas.microsoft.com/office/powerpoint/2010/main" val="235997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6"/>
          <p:cNvSpPr txBox="1">
            <a:spLocks noGrp="1"/>
          </p:cNvSpPr>
          <p:nvPr>
            <p:ph type="title"/>
          </p:nvPr>
        </p:nvSpPr>
        <p:spPr>
          <a:xfrm>
            <a:off x="2416261" y="2474848"/>
            <a:ext cx="4311477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Hypervisor </a:t>
            </a:r>
            <a:r>
              <a:rPr lang="en-US" dirty="0"/>
              <a:t>Vulnerabilities</a:t>
            </a:r>
            <a:endParaRPr dirty="0"/>
          </a:p>
        </p:txBody>
      </p:sp>
      <p:sp>
        <p:nvSpPr>
          <p:cNvPr id="2206" name="Google Shape;2206;p36"/>
          <p:cNvSpPr txBox="1">
            <a:spLocks noGrp="1"/>
          </p:cNvSpPr>
          <p:nvPr>
            <p:ph type="title" idx="2"/>
          </p:nvPr>
        </p:nvSpPr>
        <p:spPr>
          <a:xfrm>
            <a:off x="4114800" y="1516848"/>
            <a:ext cx="109855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36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8"/>
          <p:cNvSpPr txBox="1">
            <a:spLocks noGrp="1"/>
          </p:cNvSpPr>
          <p:nvPr>
            <p:ph type="subTitle" idx="1"/>
          </p:nvPr>
        </p:nvSpPr>
        <p:spPr>
          <a:xfrm>
            <a:off x="2828832" y="1612961"/>
            <a:ext cx="5594128" cy="13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sz="1400" dirty="0"/>
              <a:t>After having looked at some examples of how hypervisors are used in reverse engineering, it's time to delve into the potential pitfalls and weaknesses associated with hypervisors.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sz="1400" dirty="0"/>
              <a:t>Let’s see how we can compromise a hypervisor in two main categories.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lvl="1" indent="0" algn="l">
              <a:buClr>
                <a:schemeClr val="tx2"/>
              </a:buClr>
              <a:buSzPct val="150000"/>
            </a:pPr>
            <a:r>
              <a:rPr lang="en-US" sz="1500" dirty="0"/>
              <a:t>1.       </a:t>
            </a:r>
            <a:r>
              <a:rPr lang="en-US" sz="1500" b="1" dirty="0"/>
              <a:t>Common Techniques with Physical Access</a:t>
            </a:r>
          </a:p>
          <a:p>
            <a:pPr marL="628650" lvl="1" indent="-171450"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sz="1500" b="1" dirty="0"/>
          </a:p>
          <a:p>
            <a:pPr marL="457200" lvl="1" indent="0" algn="l">
              <a:buClr>
                <a:schemeClr val="tx2"/>
              </a:buClr>
              <a:buSzPct val="150000"/>
            </a:pPr>
            <a:r>
              <a:rPr lang="en-US" sz="1500" dirty="0"/>
              <a:t>2.       </a:t>
            </a:r>
            <a:r>
              <a:rPr lang="en-US" sz="1500" b="1" dirty="0"/>
              <a:t>Design Flaws</a:t>
            </a:r>
            <a:endParaRPr sz="1500" b="1" dirty="0"/>
          </a:p>
        </p:txBody>
      </p:sp>
      <p:grpSp>
        <p:nvGrpSpPr>
          <p:cNvPr id="2224" name="Google Shape;2224;p38"/>
          <p:cNvGrpSpPr/>
          <p:nvPr/>
        </p:nvGrpSpPr>
        <p:grpSpPr>
          <a:xfrm rot="10800000" flipH="1">
            <a:off x="715092" y="535103"/>
            <a:ext cx="1797827" cy="2855663"/>
            <a:chOff x="575350" y="755000"/>
            <a:chExt cx="2591275" cy="4115975"/>
          </a:xfrm>
        </p:grpSpPr>
        <p:sp>
          <p:nvSpPr>
            <p:cNvPr id="2225" name="Google Shape;2225;p38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60ABEF-E9B9-A180-3BA7-E4649A1D1918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11 / 43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42"/>
          <p:cNvSpPr txBox="1">
            <a:spLocks noGrp="1"/>
          </p:cNvSpPr>
          <p:nvPr>
            <p:ph type="title"/>
          </p:nvPr>
        </p:nvSpPr>
        <p:spPr>
          <a:xfrm>
            <a:off x="2432100" y="2158747"/>
            <a:ext cx="4033246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Techniques with Physical Access</a:t>
            </a:r>
            <a:endParaRPr dirty="0"/>
          </a:p>
        </p:txBody>
      </p:sp>
      <p:sp>
        <p:nvSpPr>
          <p:cNvPr id="2365" name="Google Shape;2365;p42"/>
          <p:cNvSpPr txBox="1">
            <a:spLocks noGrp="1"/>
          </p:cNvSpPr>
          <p:nvPr>
            <p:ph type="title" idx="2"/>
          </p:nvPr>
        </p:nvSpPr>
        <p:spPr>
          <a:xfrm>
            <a:off x="1193100" y="1875175"/>
            <a:ext cx="12390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50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How can we compromise a hypervisor with physical access?</a:t>
            </a:r>
            <a:endParaRPr sz="2800" dirty="0"/>
          </a:p>
        </p:txBody>
      </p:sp>
      <p:sp>
        <p:nvSpPr>
          <p:cNvPr id="2161" name="Google Shape;2161;p34"/>
          <p:cNvSpPr txBox="1">
            <a:spLocks noGrp="1"/>
          </p:cNvSpPr>
          <p:nvPr>
            <p:ph type="subTitle" idx="6"/>
          </p:nvPr>
        </p:nvSpPr>
        <p:spPr>
          <a:xfrm>
            <a:off x="6087600" y="2955663"/>
            <a:ext cx="2336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SMM Patches</a:t>
            </a:r>
          </a:p>
        </p:txBody>
      </p:sp>
      <p:sp>
        <p:nvSpPr>
          <p:cNvPr id="2162" name="Google Shape;2162;p34"/>
          <p:cNvSpPr txBox="1">
            <a:spLocks noGrp="1"/>
          </p:cNvSpPr>
          <p:nvPr>
            <p:ph type="subTitle" idx="1"/>
          </p:nvPr>
        </p:nvSpPr>
        <p:spPr>
          <a:xfrm>
            <a:off x="720000" y="2955663"/>
            <a:ext cx="2336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Cold Boot Attack</a:t>
            </a:r>
          </a:p>
        </p:txBody>
      </p:sp>
      <p:sp>
        <p:nvSpPr>
          <p:cNvPr id="2163" name="Google Shape;2163;p34"/>
          <p:cNvSpPr txBox="1">
            <a:spLocks noGrp="1"/>
          </p:cNvSpPr>
          <p:nvPr>
            <p:ph type="subTitle" idx="2"/>
          </p:nvPr>
        </p:nvSpPr>
        <p:spPr>
          <a:xfrm>
            <a:off x="720000" y="4163099"/>
            <a:ext cx="2549235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Cooling </a:t>
            </a:r>
            <a:r>
              <a:rPr lang="en-US" dirty="0"/>
              <a:t>memory modules in order to slow down the degradation of volatile memory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4" name="Google Shape;2164;p34"/>
          <p:cNvSpPr txBox="1">
            <a:spLocks noGrp="1"/>
          </p:cNvSpPr>
          <p:nvPr>
            <p:ph type="subTitle" idx="3"/>
          </p:nvPr>
        </p:nvSpPr>
        <p:spPr>
          <a:xfrm>
            <a:off x="3403800" y="4163099"/>
            <a:ext cx="241510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an FPGA along with </a:t>
            </a:r>
            <a:r>
              <a:rPr lang="en-US" b="1" dirty="0" err="1"/>
              <a:t>PCILeech</a:t>
            </a:r>
            <a:r>
              <a:rPr lang="en-US" dirty="0"/>
              <a:t> to perform Direct Memory Access attack</a:t>
            </a:r>
            <a:br>
              <a:rPr lang="en-US" dirty="0"/>
            </a:br>
            <a:endParaRPr lang="en-US" dirty="0"/>
          </a:p>
        </p:txBody>
      </p:sp>
      <p:sp>
        <p:nvSpPr>
          <p:cNvPr id="2165" name="Google Shape;2165;p34"/>
          <p:cNvSpPr txBox="1">
            <a:spLocks noGrp="1"/>
          </p:cNvSpPr>
          <p:nvPr>
            <p:ph type="subTitle" idx="4"/>
          </p:nvPr>
        </p:nvSpPr>
        <p:spPr>
          <a:xfrm>
            <a:off x="5953472" y="4026975"/>
            <a:ext cx="2604654" cy="5210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SPI programmer to patch the BIOS memory chip</a:t>
            </a:r>
            <a:endParaRPr dirty="0"/>
          </a:p>
        </p:txBody>
      </p:sp>
      <p:sp>
        <p:nvSpPr>
          <p:cNvPr id="2166" name="Google Shape;2166;p34"/>
          <p:cNvSpPr txBox="1">
            <a:spLocks noGrp="1"/>
          </p:cNvSpPr>
          <p:nvPr>
            <p:ph type="subTitle" idx="5"/>
          </p:nvPr>
        </p:nvSpPr>
        <p:spPr>
          <a:xfrm>
            <a:off x="3403800" y="2955663"/>
            <a:ext cx="2336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DMA Attacks</a:t>
            </a:r>
          </a:p>
        </p:txBody>
      </p:sp>
      <p:pic>
        <p:nvPicPr>
          <p:cNvPr id="2167" name="Google Shape;2167;p34"/>
          <p:cNvPicPr preferRelativeResize="0"/>
          <p:nvPr/>
        </p:nvPicPr>
        <p:blipFill rotWithShape="1">
          <a:blip r:embed="rId3">
            <a:alphaModFix/>
          </a:blip>
          <a:srcRect l="31209" t="28474" r="18782" b="38147"/>
          <a:stretch/>
        </p:blipFill>
        <p:spPr>
          <a:xfrm>
            <a:off x="1189950" y="1423988"/>
            <a:ext cx="1396500" cy="1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34"/>
          <p:cNvPicPr preferRelativeResize="0"/>
          <p:nvPr/>
        </p:nvPicPr>
        <p:blipFill rotWithShape="1">
          <a:blip r:embed="rId4">
            <a:alphaModFix/>
          </a:blip>
          <a:srcRect t="419" b="32931"/>
          <a:stretch/>
        </p:blipFill>
        <p:spPr>
          <a:xfrm>
            <a:off x="3873750" y="1423988"/>
            <a:ext cx="1396501" cy="1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34"/>
          <p:cNvPicPr preferRelativeResize="0"/>
          <p:nvPr/>
        </p:nvPicPr>
        <p:blipFill rotWithShape="1">
          <a:blip r:embed="rId5">
            <a:alphaModFix/>
          </a:blip>
          <a:srcRect l="29861" t="6346" r="21056" b="60942"/>
          <a:stretch/>
        </p:blipFill>
        <p:spPr>
          <a:xfrm>
            <a:off x="6557550" y="1423975"/>
            <a:ext cx="1396501" cy="1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34"/>
          <p:cNvSpPr txBox="1">
            <a:spLocks noGrp="1"/>
          </p:cNvSpPr>
          <p:nvPr>
            <p:ph type="subTitle" idx="7"/>
          </p:nvPr>
        </p:nvSpPr>
        <p:spPr>
          <a:xfrm>
            <a:off x="720000" y="3435139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/>
              <a:t>Liquid nitrogen, freeze spray or compressed air cans</a:t>
            </a:r>
            <a:endParaRPr sz="1300" dirty="0"/>
          </a:p>
        </p:txBody>
      </p:sp>
      <p:sp>
        <p:nvSpPr>
          <p:cNvPr id="2171" name="Google Shape;2171;p34"/>
          <p:cNvSpPr txBox="1">
            <a:spLocks noGrp="1"/>
          </p:cNvSpPr>
          <p:nvPr>
            <p:ph type="subTitle" idx="8"/>
          </p:nvPr>
        </p:nvSpPr>
        <p:spPr>
          <a:xfrm>
            <a:off x="3403800" y="3435139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An FPGA or other DMA capable devices</a:t>
            </a:r>
            <a:endParaRPr dirty="0"/>
          </a:p>
        </p:txBody>
      </p:sp>
      <p:sp>
        <p:nvSpPr>
          <p:cNvPr id="2172" name="Google Shape;2172;p34"/>
          <p:cNvSpPr txBox="1">
            <a:spLocks noGrp="1"/>
          </p:cNvSpPr>
          <p:nvPr>
            <p:ph type="subTitle" idx="9"/>
          </p:nvPr>
        </p:nvSpPr>
        <p:spPr>
          <a:xfrm>
            <a:off x="6087600" y="3435139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An SPI Programmer</a:t>
            </a:r>
            <a:endParaRPr dirty="0"/>
          </a:p>
        </p:txBody>
      </p:sp>
      <p:pic>
        <p:nvPicPr>
          <p:cNvPr id="1026" name="Picture 2" descr="Cold Boot Attack | Infosec Resources">
            <a:extLst>
              <a:ext uri="{FF2B5EF4-FFF2-40B4-BE49-F238E27FC236}">
                <a16:creationId xmlns:a16="http://schemas.microsoft.com/office/drawing/2014/main" id="{809C0FA8-4374-1C57-4736-C929E9BC4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" r="4014"/>
          <a:stretch/>
        </p:blipFill>
        <p:spPr bwMode="auto">
          <a:xfrm>
            <a:off x="1189950" y="1423975"/>
            <a:ext cx="1396500" cy="13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mory Lane - Direct Memory Access Attacks | Eclypsium">
            <a:extLst>
              <a:ext uri="{FF2B5EF4-FFF2-40B4-BE49-F238E27FC236}">
                <a16:creationId xmlns:a16="http://schemas.microsoft.com/office/drawing/2014/main" id="{C80BB8D3-EBC2-CBE8-75C5-2991F40A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50" y="1423975"/>
            <a:ext cx="1396500" cy="13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shing a BIOS With Arduino - Musings of a Fondue">
            <a:extLst>
              <a:ext uri="{FF2B5EF4-FFF2-40B4-BE49-F238E27FC236}">
                <a16:creationId xmlns:a16="http://schemas.microsoft.com/office/drawing/2014/main" id="{822CA753-342B-70A0-25B5-091E60F0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49" y="1423963"/>
            <a:ext cx="1396500" cy="139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FB9EC-FB2F-DF43-CE83-3C0727DCAA19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13 / 43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52"/>
          <p:cNvSpPr txBox="1">
            <a:spLocks noGrp="1"/>
          </p:cNvSpPr>
          <p:nvPr>
            <p:ph type="title"/>
          </p:nvPr>
        </p:nvSpPr>
        <p:spPr>
          <a:xfrm>
            <a:off x="3200400" y="2094213"/>
            <a:ext cx="37101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Desgin Flaws</a:t>
            </a:r>
            <a:endParaRPr dirty="0"/>
          </a:p>
        </p:txBody>
      </p:sp>
      <p:sp>
        <p:nvSpPr>
          <p:cNvPr id="2957" name="Google Shape;2957;p52"/>
          <p:cNvSpPr txBox="1">
            <a:spLocks noGrp="1"/>
          </p:cNvSpPr>
          <p:nvPr>
            <p:ph type="title" idx="2"/>
          </p:nvPr>
        </p:nvSpPr>
        <p:spPr>
          <a:xfrm>
            <a:off x="6910500" y="2094213"/>
            <a:ext cx="11385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39"/>
          <p:cNvSpPr txBox="1">
            <a:spLocks noGrp="1"/>
          </p:cNvSpPr>
          <p:nvPr>
            <p:ph type="title"/>
          </p:nvPr>
        </p:nvSpPr>
        <p:spPr>
          <a:xfrm>
            <a:off x="715100" y="666150"/>
            <a:ext cx="41292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Techniques Based on Design Flaws</a:t>
            </a:r>
            <a:endParaRPr sz="2800" dirty="0"/>
          </a:p>
        </p:txBody>
      </p:sp>
      <p:sp>
        <p:nvSpPr>
          <p:cNvPr id="2290" name="Google Shape;2290;p39"/>
          <p:cNvSpPr txBox="1">
            <a:spLocks noGrp="1"/>
          </p:cNvSpPr>
          <p:nvPr>
            <p:ph type="body" idx="1"/>
          </p:nvPr>
        </p:nvSpPr>
        <p:spPr>
          <a:xfrm>
            <a:off x="715100" y="1415526"/>
            <a:ext cx="4129200" cy="2452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Now let get dow</a:t>
            </a:r>
            <a:r>
              <a:rPr lang="en-US" dirty="0"/>
              <a:t>n to the business…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Assumptions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It is presumed that the attacker has authority over the computer, such as root privileges in Linux or elevated admin credentials in Windows.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Hypervisor attacks are platform (Window/Linux) independent</a:t>
            </a:r>
            <a:r>
              <a:rPr lang="en-US" dirty="0"/>
              <a:t>.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Goal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buClr>
                <a:schemeClr val="bg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Gain control over the top-level hypervisor.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291" name="Google Shape;2291;p39"/>
          <p:cNvPicPr preferRelativeResize="0"/>
          <p:nvPr/>
        </p:nvPicPr>
        <p:blipFill rotWithShape="1">
          <a:blip r:embed="rId3"/>
          <a:srcRect l="38237" r="5880"/>
          <a:stretch/>
        </p:blipFill>
        <p:spPr>
          <a:xfrm>
            <a:off x="5016600" y="535000"/>
            <a:ext cx="3412301" cy="407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56C674-6624-CDB3-B661-0AA995E7E336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15 / 43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p37"/>
          <p:cNvPicPr preferRelativeResize="0"/>
          <p:nvPr/>
        </p:nvPicPr>
        <p:blipFill>
          <a:blip r:embed="rId3"/>
          <a:srcRect l="26440" r="26440"/>
          <a:stretch/>
        </p:blipFill>
        <p:spPr>
          <a:xfrm>
            <a:off x="715100" y="535026"/>
            <a:ext cx="3412299" cy="407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37"/>
          <p:cNvSpPr txBox="1">
            <a:spLocks noGrp="1"/>
          </p:cNvSpPr>
          <p:nvPr>
            <p:ph type="title"/>
          </p:nvPr>
        </p:nvSpPr>
        <p:spPr>
          <a:xfrm>
            <a:off x="4587300" y="445025"/>
            <a:ext cx="383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am I?</a:t>
            </a:r>
            <a:endParaRPr dirty="0"/>
          </a:p>
        </p:txBody>
      </p:sp>
      <p:sp>
        <p:nvSpPr>
          <p:cNvPr id="2214" name="Google Shape;2214;p37"/>
          <p:cNvSpPr txBox="1">
            <a:spLocks noGrp="1"/>
          </p:cNvSpPr>
          <p:nvPr>
            <p:ph type="body" idx="4294967295"/>
          </p:nvPr>
        </p:nvSpPr>
        <p:spPr>
          <a:xfrm>
            <a:off x="4568400" y="1709250"/>
            <a:ext cx="4575600" cy="1533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 sz="1300" dirty="0"/>
              <a:t>Windows Internals enthusiast, Interested in microarchitecture, digital design and low-level programming...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endParaRPr lang="en-US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A developer of </a:t>
            </a:r>
            <a:r>
              <a:rPr lang="en-US" b="1" dirty="0"/>
              <a:t>HyperDbg</a:t>
            </a:r>
            <a:r>
              <a:rPr lang="en-US" dirty="0"/>
              <a:t> Debugger</a:t>
            </a:r>
            <a:endParaRPr dirty="0"/>
          </a:p>
        </p:txBody>
      </p:sp>
      <p:sp>
        <p:nvSpPr>
          <p:cNvPr id="2215" name="Google Shape;2215;p37"/>
          <p:cNvSpPr/>
          <p:nvPr/>
        </p:nvSpPr>
        <p:spPr>
          <a:xfrm>
            <a:off x="4592125" y="1102750"/>
            <a:ext cx="3836700" cy="54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37"/>
          <p:cNvSpPr txBox="1">
            <a:spLocks noGrp="1"/>
          </p:cNvSpPr>
          <p:nvPr>
            <p:ph type="subTitle" idx="4294967295"/>
          </p:nvPr>
        </p:nvSpPr>
        <p:spPr>
          <a:xfrm>
            <a:off x="4568400" y="1110138"/>
            <a:ext cx="2975400" cy="2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Sina Karvandi </a:t>
            </a:r>
            <a:r>
              <a:rPr lang="en-US" sz="20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(</a:t>
            </a:r>
            <a:r>
              <a:rPr lang="en-US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Sinaei</a:t>
            </a:r>
            <a:r>
              <a:rPr lang="en-US" sz="20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)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217" name="Google Shape;2217;p37"/>
          <p:cNvSpPr txBox="1">
            <a:spLocks noGrp="1"/>
          </p:cNvSpPr>
          <p:nvPr>
            <p:ph type="subTitle" idx="4294967295"/>
          </p:nvPr>
        </p:nvSpPr>
        <p:spPr>
          <a:xfrm>
            <a:off x="4568399" y="1410792"/>
            <a:ext cx="2999125" cy="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Chosun University</a:t>
            </a:r>
            <a:endParaRPr dirty="0"/>
          </a:p>
        </p:txBody>
      </p:sp>
      <p:grpSp>
        <p:nvGrpSpPr>
          <p:cNvPr id="2" name="Google Shape;3151;p56">
            <a:extLst>
              <a:ext uri="{FF2B5EF4-FFF2-40B4-BE49-F238E27FC236}">
                <a16:creationId xmlns:a16="http://schemas.microsoft.com/office/drawing/2014/main" id="{41CF2445-2E90-E4C6-88F9-48A8AF44298F}"/>
              </a:ext>
            </a:extLst>
          </p:cNvPr>
          <p:cNvGrpSpPr/>
          <p:nvPr/>
        </p:nvGrpSpPr>
        <p:grpSpPr>
          <a:xfrm>
            <a:off x="4808878" y="4050929"/>
            <a:ext cx="324051" cy="323724"/>
            <a:chOff x="4201447" y="3817349"/>
            <a:chExt cx="346024" cy="345674"/>
          </a:xfrm>
        </p:grpSpPr>
        <p:sp>
          <p:nvSpPr>
            <p:cNvPr id="3" name="Google Shape;3152;p56">
              <a:extLst>
                <a:ext uri="{FF2B5EF4-FFF2-40B4-BE49-F238E27FC236}">
                  <a16:creationId xmlns:a16="http://schemas.microsoft.com/office/drawing/2014/main" id="{AC9D668A-D957-AB4D-CA4E-4D391328D001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53;p56">
              <a:extLst>
                <a:ext uri="{FF2B5EF4-FFF2-40B4-BE49-F238E27FC236}">
                  <a16:creationId xmlns:a16="http://schemas.microsoft.com/office/drawing/2014/main" id="{6B6B6BD8-C836-3439-2F5B-BC6D3747FD81}"/>
                </a:ext>
              </a:extLst>
            </p:cNvPr>
            <p:cNvSpPr/>
            <p:nvPr/>
          </p:nvSpPr>
          <p:spPr>
            <a:xfrm>
              <a:off x="4271570" y="3904532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11699;p70">
            <a:extLst>
              <a:ext uri="{FF2B5EF4-FFF2-40B4-BE49-F238E27FC236}">
                <a16:creationId xmlns:a16="http://schemas.microsoft.com/office/drawing/2014/main" id="{9AD3E318-D5FC-C1DB-F445-17A324EB6AA8}"/>
              </a:ext>
            </a:extLst>
          </p:cNvPr>
          <p:cNvGrpSpPr/>
          <p:nvPr/>
        </p:nvGrpSpPr>
        <p:grpSpPr>
          <a:xfrm>
            <a:off x="4863065" y="3672557"/>
            <a:ext cx="236874" cy="223707"/>
            <a:chOff x="1745217" y="1515471"/>
            <a:chExt cx="343269" cy="342505"/>
          </a:xfrm>
          <a:solidFill>
            <a:schemeClr val="tx1"/>
          </a:solidFill>
        </p:grpSpPr>
        <p:sp>
          <p:nvSpPr>
            <p:cNvPr id="25" name="Google Shape;11700;p70">
              <a:extLst>
                <a:ext uri="{FF2B5EF4-FFF2-40B4-BE49-F238E27FC236}">
                  <a16:creationId xmlns:a16="http://schemas.microsoft.com/office/drawing/2014/main" id="{C39EEAAB-9E32-66FF-25D7-9B4C938F5E29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701;p70">
              <a:extLst>
                <a:ext uri="{FF2B5EF4-FFF2-40B4-BE49-F238E27FC236}">
                  <a16:creationId xmlns:a16="http://schemas.microsoft.com/office/drawing/2014/main" id="{80420E28-0246-C625-2B11-734A35F7FB8C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702;p70">
              <a:extLst>
                <a:ext uri="{FF2B5EF4-FFF2-40B4-BE49-F238E27FC236}">
                  <a16:creationId xmlns:a16="http://schemas.microsoft.com/office/drawing/2014/main" id="{8CDC839E-D791-E082-B38C-6A1816BAE25A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703;p70">
              <a:extLst>
                <a:ext uri="{FF2B5EF4-FFF2-40B4-BE49-F238E27FC236}">
                  <a16:creationId xmlns:a16="http://schemas.microsoft.com/office/drawing/2014/main" id="{B30D3731-79FF-C79D-E1B0-3E76BDF306D9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152;p56">
            <a:extLst>
              <a:ext uri="{FF2B5EF4-FFF2-40B4-BE49-F238E27FC236}">
                <a16:creationId xmlns:a16="http://schemas.microsoft.com/office/drawing/2014/main" id="{FDD9D4D2-0630-EAE8-7B84-5F8F0DDE2580}"/>
              </a:ext>
            </a:extLst>
          </p:cNvPr>
          <p:cNvSpPr/>
          <p:nvPr/>
        </p:nvSpPr>
        <p:spPr>
          <a:xfrm>
            <a:off x="4822136" y="3615624"/>
            <a:ext cx="324051" cy="323724"/>
          </a:xfrm>
          <a:custGeom>
            <a:avLst/>
            <a:gdLst/>
            <a:ahLst/>
            <a:cxnLst/>
            <a:rect l="l" t="t" r="r" b="b"/>
            <a:pathLst>
              <a:path w="10871" h="10860" extrusionOk="0">
                <a:moveTo>
                  <a:pt x="5430" y="334"/>
                </a:moveTo>
                <a:cubicBezTo>
                  <a:pt x="8252" y="334"/>
                  <a:pt x="10526" y="2608"/>
                  <a:pt x="10526" y="5430"/>
                </a:cubicBezTo>
                <a:cubicBezTo>
                  <a:pt x="10526" y="8240"/>
                  <a:pt x="8252" y="10514"/>
                  <a:pt x="5430" y="10514"/>
                </a:cubicBezTo>
                <a:cubicBezTo>
                  <a:pt x="2620" y="10514"/>
                  <a:pt x="346" y="8240"/>
                  <a:pt x="346" y="5430"/>
                </a:cubicBezTo>
                <a:cubicBezTo>
                  <a:pt x="346" y="2608"/>
                  <a:pt x="2620" y="334"/>
                  <a:pt x="5430" y="334"/>
                </a:cubicBezTo>
                <a:close/>
                <a:moveTo>
                  <a:pt x="5430" y="1"/>
                </a:moveTo>
                <a:cubicBezTo>
                  <a:pt x="3989" y="1"/>
                  <a:pt x="2620" y="560"/>
                  <a:pt x="1596" y="1584"/>
                </a:cubicBezTo>
                <a:cubicBezTo>
                  <a:pt x="572" y="2620"/>
                  <a:pt x="1" y="3989"/>
                  <a:pt x="1" y="5430"/>
                </a:cubicBezTo>
                <a:cubicBezTo>
                  <a:pt x="1" y="6871"/>
                  <a:pt x="572" y="8240"/>
                  <a:pt x="1596" y="9264"/>
                </a:cubicBezTo>
                <a:cubicBezTo>
                  <a:pt x="2620" y="10300"/>
                  <a:pt x="3989" y="10859"/>
                  <a:pt x="5430" y="10859"/>
                </a:cubicBezTo>
                <a:cubicBezTo>
                  <a:pt x="6882" y="10859"/>
                  <a:pt x="8252" y="10300"/>
                  <a:pt x="9276" y="9264"/>
                </a:cubicBezTo>
                <a:cubicBezTo>
                  <a:pt x="10299" y="8240"/>
                  <a:pt x="10871" y="6871"/>
                  <a:pt x="10871" y="5430"/>
                </a:cubicBezTo>
                <a:cubicBezTo>
                  <a:pt x="10871" y="3989"/>
                  <a:pt x="10299" y="2620"/>
                  <a:pt x="9276" y="1584"/>
                </a:cubicBezTo>
                <a:cubicBezTo>
                  <a:pt x="8252" y="560"/>
                  <a:pt x="6882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152;p56">
            <a:extLst>
              <a:ext uri="{FF2B5EF4-FFF2-40B4-BE49-F238E27FC236}">
                <a16:creationId xmlns:a16="http://schemas.microsoft.com/office/drawing/2014/main" id="{05065A9D-8E27-0C1D-4F08-AA4E392A5A84}"/>
              </a:ext>
            </a:extLst>
          </p:cNvPr>
          <p:cNvSpPr/>
          <p:nvPr/>
        </p:nvSpPr>
        <p:spPr>
          <a:xfrm>
            <a:off x="4822137" y="3180319"/>
            <a:ext cx="324051" cy="323724"/>
          </a:xfrm>
          <a:custGeom>
            <a:avLst/>
            <a:gdLst/>
            <a:ahLst/>
            <a:cxnLst/>
            <a:rect l="l" t="t" r="r" b="b"/>
            <a:pathLst>
              <a:path w="10871" h="10860" extrusionOk="0">
                <a:moveTo>
                  <a:pt x="5430" y="334"/>
                </a:moveTo>
                <a:cubicBezTo>
                  <a:pt x="8252" y="334"/>
                  <a:pt x="10526" y="2608"/>
                  <a:pt x="10526" y="5430"/>
                </a:cubicBezTo>
                <a:cubicBezTo>
                  <a:pt x="10526" y="8240"/>
                  <a:pt x="8252" y="10514"/>
                  <a:pt x="5430" y="10514"/>
                </a:cubicBezTo>
                <a:cubicBezTo>
                  <a:pt x="2620" y="10514"/>
                  <a:pt x="346" y="8240"/>
                  <a:pt x="346" y="5430"/>
                </a:cubicBezTo>
                <a:cubicBezTo>
                  <a:pt x="346" y="2608"/>
                  <a:pt x="2620" y="334"/>
                  <a:pt x="5430" y="334"/>
                </a:cubicBezTo>
                <a:close/>
                <a:moveTo>
                  <a:pt x="5430" y="1"/>
                </a:moveTo>
                <a:cubicBezTo>
                  <a:pt x="3989" y="1"/>
                  <a:pt x="2620" y="560"/>
                  <a:pt x="1596" y="1584"/>
                </a:cubicBezTo>
                <a:cubicBezTo>
                  <a:pt x="572" y="2620"/>
                  <a:pt x="1" y="3989"/>
                  <a:pt x="1" y="5430"/>
                </a:cubicBezTo>
                <a:cubicBezTo>
                  <a:pt x="1" y="6871"/>
                  <a:pt x="572" y="8240"/>
                  <a:pt x="1596" y="9264"/>
                </a:cubicBezTo>
                <a:cubicBezTo>
                  <a:pt x="2620" y="10300"/>
                  <a:pt x="3989" y="10859"/>
                  <a:pt x="5430" y="10859"/>
                </a:cubicBezTo>
                <a:cubicBezTo>
                  <a:pt x="6882" y="10859"/>
                  <a:pt x="8252" y="10300"/>
                  <a:pt x="9276" y="9264"/>
                </a:cubicBezTo>
                <a:cubicBezTo>
                  <a:pt x="10299" y="8240"/>
                  <a:pt x="10871" y="6871"/>
                  <a:pt x="10871" y="5430"/>
                </a:cubicBezTo>
                <a:cubicBezTo>
                  <a:pt x="10871" y="3989"/>
                  <a:pt x="10299" y="2620"/>
                  <a:pt x="9276" y="1584"/>
                </a:cubicBezTo>
                <a:cubicBezTo>
                  <a:pt x="8252" y="560"/>
                  <a:pt x="6882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EFDB6-223F-E402-CB29-9002C35E76C3}"/>
              </a:ext>
            </a:extLst>
          </p:cNvPr>
          <p:cNvSpPr txBox="1"/>
          <p:nvPr/>
        </p:nvSpPr>
        <p:spPr>
          <a:xfrm>
            <a:off x="4813121" y="3193833"/>
            <a:ext cx="312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9" name="Google Shape;2214;p37">
            <a:extLst>
              <a:ext uri="{FF2B5EF4-FFF2-40B4-BE49-F238E27FC236}">
                <a16:creationId xmlns:a16="http://schemas.microsoft.com/office/drawing/2014/main" id="{7C228D2F-0A5F-2CD1-FB39-E8B2179E3984}"/>
              </a:ext>
            </a:extLst>
          </p:cNvPr>
          <p:cNvSpPr txBox="1">
            <a:spLocks/>
          </p:cNvSpPr>
          <p:nvPr/>
        </p:nvSpPr>
        <p:spPr>
          <a:xfrm>
            <a:off x="5051297" y="3182344"/>
            <a:ext cx="2215412" cy="25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139700" indent="0">
              <a:spcBef>
                <a:spcPts val="1000"/>
              </a:spcBef>
              <a:buClr>
                <a:schemeClr val="dk2"/>
              </a:buClr>
              <a:buFont typeface="Cairo"/>
              <a:buNone/>
            </a:pPr>
            <a:r>
              <a:rPr lang="en-US" dirty="0"/>
              <a:t>https://rayanfam.com</a:t>
            </a:r>
          </a:p>
        </p:txBody>
      </p:sp>
      <p:sp>
        <p:nvSpPr>
          <p:cNvPr id="40" name="Google Shape;2214;p37">
            <a:extLst>
              <a:ext uri="{FF2B5EF4-FFF2-40B4-BE49-F238E27FC236}">
                <a16:creationId xmlns:a16="http://schemas.microsoft.com/office/drawing/2014/main" id="{E5550642-96D2-112C-B0A4-D26DB3CB36AA}"/>
              </a:ext>
            </a:extLst>
          </p:cNvPr>
          <p:cNvSpPr txBox="1">
            <a:spLocks/>
          </p:cNvSpPr>
          <p:nvPr/>
        </p:nvSpPr>
        <p:spPr>
          <a:xfrm>
            <a:off x="5063568" y="3645518"/>
            <a:ext cx="1841566" cy="25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139700" indent="0">
              <a:spcBef>
                <a:spcPts val="1000"/>
              </a:spcBef>
              <a:buClr>
                <a:schemeClr val="dk2"/>
              </a:buClr>
              <a:buFont typeface="Cairo"/>
              <a:buNone/>
            </a:pPr>
            <a:r>
              <a:rPr lang="en-US" dirty="0"/>
              <a:t>sina@hyperdbg.org</a:t>
            </a:r>
          </a:p>
        </p:txBody>
      </p:sp>
      <p:sp>
        <p:nvSpPr>
          <p:cNvPr id="41" name="Google Shape;2214;p37">
            <a:extLst>
              <a:ext uri="{FF2B5EF4-FFF2-40B4-BE49-F238E27FC236}">
                <a16:creationId xmlns:a16="http://schemas.microsoft.com/office/drawing/2014/main" id="{EF090AB1-BED2-A495-2AA4-9289338274DE}"/>
              </a:ext>
            </a:extLst>
          </p:cNvPr>
          <p:cNvSpPr txBox="1">
            <a:spLocks/>
          </p:cNvSpPr>
          <p:nvPr/>
        </p:nvSpPr>
        <p:spPr>
          <a:xfrm>
            <a:off x="5087502" y="4080823"/>
            <a:ext cx="1841566" cy="25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139700" indent="0">
              <a:spcBef>
                <a:spcPts val="1000"/>
              </a:spcBef>
              <a:buClr>
                <a:schemeClr val="dk2"/>
              </a:buClr>
              <a:buFont typeface="Cairo"/>
              <a:buNone/>
            </a:pPr>
            <a:r>
              <a:rPr lang="en-US" dirty="0"/>
              <a:t>@Intel80x86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51"/>
          <p:cNvSpPr txBox="1">
            <a:spLocks noGrp="1"/>
          </p:cNvSpPr>
          <p:nvPr>
            <p:ph type="title" idx="3"/>
          </p:nvPr>
        </p:nvSpPr>
        <p:spPr>
          <a:xfrm>
            <a:off x="719999" y="3975039"/>
            <a:ext cx="499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NMIs?</a:t>
            </a:r>
            <a:endParaRPr dirty="0"/>
          </a:p>
        </p:txBody>
      </p:sp>
      <p:sp>
        <p:nvSpPr>
          <p:cNvPr id="2949" name="Google Shape;2949;p51"/>
          <p:cNvSpPr txBox="1">
            <a:spLocks noGrp="1"/>
          </p:cNvSpPr>
          <p:nvPr>
            <p:ph type="title"/>
          </p:nvPr>
        </p:nvSpPr>
        <p:spPr>
          <a:xfrm>
            <a:off x="719999" y="664475"/>
            <a:ext cx="53898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Using an IDT Accessible from Kernel Pages</a:t>
            </a:r>
            <a:endParaRPr sz="2800" dirty="0"/>
          </a:p>
        </p:txBody>
      </p:sp>
      <p:sp>
        <p:nvSpPr>
          <p:cNvPr id="2950" name="Google Shape;2950;p51"/>
          <p:cNvSpPr txBox="1">
            <a:spLocks noGrp="1"/>
          </p:cNvSpPr>
          <p:nvPr>
            <p:ph type="subTitle" idx="1"/>
          </p:nvPr>
        </p:nvSpPr>
        <p:spPr>
          <a:xfrm>
            <a:off x="719999" y="1347360"/>
            <a:ext cx="4992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By default, a hypervisor should use a separate </a:t>
            </a:r>
            <a:r>
              <a:rPr lang="en-US" b="1" dirty="0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nterrupt </a:t>
            </a:r>
            <a:r>
              <a:rPr lang="en-US" b="1" dirty="0">
                <a:solidFill>
                  <a:schemeClr val="dk1"/>
                </a:solidFill>
              </a:rPr>
              <a:t>D</a:t>
            </a:r>
            <a:r>
              <a:rPr lang="en-US" dirty="0">
                <a:solidFill>
                  <a:schemeClr val="dk1"/>
                </a:solidFill>
              </a:rPr>
              <a:t>escriptor </a:t>
            </a:r>
            <a:r>
              <a:rPr lang="en-US" b="1" dirty="0">
                <a:solidFill>
                  <a:schemeClr val="dk1"/>
                </a:solidFill>
              </a:rPr>
              <a:t>T</a:t>
            </a:r>
            <a:r>
              <a:rPr lang="en-US" dirty="0">
                <a:solidFill>
                  <a:schemeClr val="dk1"/>
                </a:solidFill>
              </a:rPr>
              <a:t>able (</a:t>
            </a:r>
            <a:r>
              <a:rPr lang="en-US" b="1" dirty="0">
                <a:solidFill>
                  <a:schemeClr val="dk1"/>
                </a:solidFill>
              </a:rPr>
              <a:t>IDT</a:t>
            </a:r>
            <a:r>
              <a:rPr lang="en-US" dirty="0">
                <a:solidFill>
                  <a:schemeClr val="dk1"/>
                </a:solidFill>
              </a:rPr>
              <a:t>) for the VM-root mode.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If not? We can use NMIs to exploit these hypervisors.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Using a separate </a:t>
            </a:r>
            <a:r>
              <a:rPr lang="en-US" b="1" dirty="0">
                <a:solidFill>
                  <a:schemeClr val="dk1"/>
                </a:solidFill>
              </a:rPr>
              <a:t>HOST_IDTR_BASE </a:t>
            </a:r>
            <a:r>
              <a:rPr lang="en-US" dirty="0">
                <a:solidFill>
                  <a:schemeClr val="dk1"/>
                </a:solidFill>
              </a:rPr>
              <a:t>(not the same as </a:t>
            </a:r>
            <a:r>
              <a:rPr lang="en-US" b="1" dirty="0">
                <a:solidFill>
                  <a:schemeClr val="dk1"/>
                </a:solidFill>
              </a:rPr>
              <a:t>GUEST_IDTR_BASE</a:t>
            </a:r>
            <a:r>
              <a:rPr lang="en-US" dirty="0">
                <a:solidFill>
                  <a:schemeClr val="dk1"/>
                </a:solidFill>
              </a:rPr>
              <a:t>) will solve this problem.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But, it is crucial to ensure that the </a:t>
            </a:r>
            <a:r>
              <a:rPr lang="en-US" b="1" dirty="0">
                <a:solidFill>
                  <a:schemeClr val="dk1"/>
                </a:solidFill>
              </a:rPr>
              <a:t>HOST_IDTR_BASE </a:t>
            </a:r>
            <a:r>
              <a:rPr lang="en-US" dirty="0">
                <a:solidFill>
                  <a:schemeClr val="dk1"/>
                </a:solidFill>
              </a:rPr>
              <a:t>is not accessible from VMX non-root, or it will be bypassed.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5462D-F1EF-90A1-017C-8D45BA8A7C63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16 / 43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Non-Maskable Interrupt (NMI)</a:t>
            </a:r>
            <a:endParaRPr dirty="0"/>
          </a:p>
        </p:txBody>
      </p:sp>
      <p:sp>
        <p:nvSpPr>
          <p:cNvPr id="2297" name="Google Shape;2297;p40"/>
          <p:cNvSpPr/>
          <p:nvPr/>
        </p:nvSpPr>
        <p:spPr>
          <a:xfrm>
            <a:off x="1322088" y="3322325"/>
            <a:ext cx="630000" cy="6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40"/>
          <p:cNvSpPr/>
          <p:nvPr/>
        </p:nvSpPr>
        <p:spPr>
          <a:xfrm>
            <a:off x="3278701" y="1636250"/>
            <a:ext cx="630000" cy="6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40"/>
          <p:cNvSpPr txBox="1"/>
          <p:nvPr/>
        </p:nvSpPr>
        <p:spPr>
          <a:xfrm>
            <a:off x="735007" y="1493025"/>
            <a:ext cx="1883501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B00"/>
                </a:solidFill>
                <a:latin typeface="Odibee Sans"/>
                <a:ea typeface="Odibee Sans"/>
                <a:cs typeface="Odibee Sans"/>
                <a:sym typeface="Odibee Sans"/>
              </a:rPr>
              <a:t>Hardware Error</a:t>
            </a:r>
            <a:endParaRPr sz="2400" dirty="0">
              <a:solidFill>
                <a:srgbClr val="FFAB00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318" name="Google Shape;2318;p40"/>
          <p:cNvSpPr txBox="1"/>
          <p:nvPr/>
        </p:nvSpPr>
        <p:spPr>
          <a:xfrm>
            <a:off x="734975" y="1929131"/>
            <a:ext cx="180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NMIs are typically indicative of hardware errors</a:t>
            </a:r>
            <a:endParaRPr dirty="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19" name="Google Shape;2319;p40"/>
          <p:cNvSpPr txBox="1"/>
          <p:nvPr/>
        </p:nvSpPr>
        <p:spPr>
          <a:xfrm>
            <a:off x="2691608" y="3187650"/>
            <a:ext cx="1804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B00"/>
                </a:solidFill>
                <a:latin typeface="Odibee Sans"/>
                <a:ea typeface="Odibee Sans"/>
                <a:cs typeface="Odibee Sans"/>
                <a:sym typeface="Odibee Sans"/>
              </a:rPr>
              <a:t>Used by the OS</a:t>
            </a:r>
            <a:endParaRPr sz="2400" dirty="0">
              <a:solidFill>
                <a:srgbClr val="FFAB00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320" name="Google Shape;2320;p40"/>
          <p:cNvSpPr txBox="1"/>
          <p:nvPr/>
        </p:nvSpPr>
        <p:spPr>
          <a:xfrm>
            <a:off x="2729989" y="3716078"/>
            <a:ext cx="180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Windows/Linux use NMIs typically for watchdog purposes</a:t>
            </a:r>
            <a:endParaRPr dirty="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21" name="Google Shape;2321;p40"/>
          <p:cNvSpPr txBox="1"/>
          <p:nvPr/>
        </p:nvSpPr>
        <p:spPr>
          <a:xfrm>
            <a:off x="4568894" y="1493025"/>
            <a:ext cx="1956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B00"/>
                </a:solidFill>
                <a:latin typeface="Odibee Sans"/>
                <a:ea typeface="Odibee Sans"/>
                <a:cs typeface="Odibee Sans"/>
                <a:sym typeface="Odibee Sans"/>
              </a:rPr>
              <a:t>Cannot be Masked</a:t>
            </a:r>
            <a:endParaRPr sz="2400" dirty="0">
              <a:solidFill>
                <a:srgbClr val="FFAB00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322" name="Google Shape;2322;p40"/>
          <p:cNvSpPr txBox="1"/>
          <p:nvPr/>
        </p:nvSpPr>
        <p:spPr>
          <a:xfrm>
            <a:off x="4497730" y="1910700"/>
            <a:ext cx="210707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NMIs cannot be masked, even when interrupts are disabled due to the </a:t>
            </a:r>
            <a:r>
              <a:rPr lang="en-US" sz="1200" b="1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RFLAGS.IF </a:t>
            </a:r>
            <a:r>
              <a:rPr lang="en-US" sz="1200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flag </a:t>
            </a:r>
          </a:p>
        </p:txBody>
      </p:sp>
      <p:sp>
        <p:nvSpPr>
          <p:cNvPr id="2323" name="Google Shape;2323;p40"/>
          <p:cNvSpPr txBox="1"/>
          <p:nvPr/>
        </p:nvSpPr>
        <p:spPr>
          <a:xfrm>
            <a:off x="6604808" y="3187650"/>
            <a:ext cx="18042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B00"/>
                </a:solidFill>
                <a:latin typeface="Odibee Sans"/>
                <a:ea typeface="Odibee Sans"/>
                <a:cs typeface="Odibee Sans"/>
                <a:sym typeface="Odibee Sans"/>
              </a:rPr>
              <a:t>VMX non-root</a:t>
            </a:r>
            <a:endParaRPr sz="2400" dirty="0">
              <a:solidFill>
                <a:srgbClr val="FFAB00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324" name="Google Shape;2324;p40"/>
          <p:cNvSpPr txBox="1"/>
          <p:nvPr/>
        </p:nvSpPr>
        <p:spPr>
          <a:xfrm>
            <a:off x="6566413" y="3785602"/>
            <a:ext cx="208714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We can create NMIs from the VMX non-root using </a:t>
            </a:r>
            <a:r>
              <a:rPr lang="en-US" sz="1200" b="1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I</a:t>
            </a:r>
            <a:r>
              <a:rPr lang="en-US" sz="1200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nterrupt </a:t>
            </a:r>
            <a:r>
              <a:rPr lang="en-US" sz="1200" b="1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</a:t>
            </a:r>
            <a:r>
              <a:rPr lang="en-US" sz="1200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ommand </a:t>
            </a:r>
            <a:r>
              <a:rPr lang="en-US" sz="1200" b="1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</a:t>
            </a:r>
            <a:r>
              <a:rPr lang="en-US" sz="1200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egister (ICR) register (</a:t>
            </a:r>
            <a:r>
              <a:rPr lang="en-US" sz="1200" b="1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x2APIC</a:t>
            </a:r>
            <a:r>
              <a:rPr lang="en-US" sz="1200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 &amp; </a:t>
            </a:r>
            <a:r>
              <a:rPr lang="en-US" sz="1200" b="1" dirty="0" err="1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xAPIC</a:t>
            </a:r>
            <a:r>
              <a:rPr lang="en-US" sz="1200" dirty="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)</a:t>
            </a:r>
            <a:endParaRPr sz="1200" dirty="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25" name="Google Shape;2325;p40"/>
          <p:cNvSpPr/>
          <p:nvPr/>
        </p:nvSpPr>
        <p:spPr>
          <a:xfrm>
            <a:off x="5235301" y="3322325"/>
            <a:ext cx="630000" cy="6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40"/>
          <p:cNvSpPr/>
          <p:nvPr/>
        </p:nvSpPr>
        <p:spPr>
          <a:xfrm>
            <a:off x="7191901" y="1636250"/>
            <a:ext cx="630000" cy="6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4" name="Google Shape;2334;p40"/>
          <p:cNvCxnSpPr/>
          <p:nvPr/>
        </p:nvCxnSpPr>
        <p:spPr>
          <a:xfrm>
            <a:off x="1235700" y="2794250"/>
            <a:ext cx="667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5" name="Google Shape;2335;p40"/>
          <p:cNvSpPr/>
          <p:nvPr/>
        </p:nvSpPr>
        <p:spPr>
          <a:xfrm>
            <a:off x="1559676" y="2716850"/>
            <a:ext cx="154800" cy="15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40"/>
          <p:cNvSpPr/>
          <p:nvPr/>
        </p:nvSpPr>
        <p:spPr>
          <a:xfrm>
            <a:off x="3516251" y="2716850"/>
            <a:ext cx="154800" cy="15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40"/>
          <p:cNvSpPr/>
          <p:nvPr/>
        </p:nvSpPr>
        <p:spPr>
          <a:xfrm>
            <a:off x="5472826" y="2716850"/>
            <a:ext cx="154800" cy="15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40"/>
          <p:cNvSpPr/>
          <p:nvPr/>
        </p:nvSpPr>
        <p:spPr>
          <a:xfrm>
            <a:off x="7429401" y="2716850"/>
            <a:ext cx="154800" cy="15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9" name="Google Shape;2339;p40"/>
          <p:cNvCxnSpPr>
            <a:cxnSpLocks/>
            <a:stCxn id="2335" idx="2"/>
            <a:endCxn id="2297" idx="0"/>
          </p:cNvCxnSpPr>
          <p:nvPr/>
        </p:nvCxnSpPr>
        <p:spPr>
          <a:xfrm>
            <a:off x="1637076" y="2871650"/>
            <a:ext cx="0" cy="45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0" name="Google Shape;2340;p40"/>
          <p:cNvCxnSpPr>
            <a:cxnSpLocks/>
            <a:stCxn id="2336" idx="0"/>
            <a:endCxn id="2298" idx="2"/>
          </p:cNvCxnSpPr>
          <p:nvPr/>
        </p:nvCxnSpPr>
        <p:spPr>
          <a:xfrm rot="10800000">
            <a:off x="3593651" y="2266250"/>
            <a:ext cx="0" cy="45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1" name="Google Shape;2341;p40"/>
          <p:cNvCxnSpPr>
            <a:stCxn id="2337" idx="2"/>
            <a:endCxn id="2325" idx="0"/>
          </p:cNvCxnSpPr>
          <p:nvPr/>
        </p:nvCxnSpPr>
        <p:spPr>
          <a:xfrm>
            <a:off x="5550226" y="2871650"/>
            <a:ext cx="0" cy="45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2" name="Google Shape;2342;p40"/>
          <p:cNvCxnSpPr>
            <a:stCxn id="2338" idx="0"/>
            <a:endCxn id="2329" idx="2"/>
          </p:cNvCxnSpPr>
          <p:nvPr/>
        </p:nvCxnSpPr>
        <p:spPr>
          <a:xfrm rot="10800000">
            <a:off x="7506801" y="2266250"/>
            <a:ext cx="0" cy="45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2314;p40">
            <a:extLst>
              <a:ext uri="{FF2B5EF4-FFF2-40B4-BE49-F238E27FC236}">
                <a16:creationId xmlns:a16="http://schemas.microsoft.com/office/drawing/2014/main" id="{1953FFD7-931F-6334-1FEF-3FEFF60E3640}"/>
              </a:ext>
            </a:extLst>
          </p:cNvPr>
          <p:cNvGrpSpPr/>
          <p:nvPr/>
        </p:nvGrpSpPr>
        <p:grpSpPr>
          <a:xfrm>
            <a:off x="1490032" y="3501981"/>
            <a:ext cx="337684" cy="314194"/>
            <a:chOff x="6099375" y="2456075"/>
            <a:chExt cx="337684" cy="314194"/>
          </a:xfrm>
        </p:grpSpPr>
        <p:sp>
          <p:nvSpPr>
            <p:cNvPr id="3" name="Google Shape;2315;p40">
              <a:extLst>
                <a:ext uri="{FF2B5EF4-FFF2-40B4-BE49-F238E27FC236}">
                  <a16:creationId xmlns:a16="http://schemas.microsoft.com/office/drawing/2014/main" id="{47FF8B07-938D-3AED-24FA-0845623AA897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316;p40">
              <a:extLst>
                <a:ext uri="{FF2B5EF4-FFF2-40B4-BE49-F238E27FC236}">
                  <a16:creationId xmlns:a16="http://schemas.microsoft.com/office/drawing/2014/main" id="{C9F7546D-267B-0472-50CB-99093F77FB08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4113;p74">
            <a:extLst>
              <a:ext uri="{FF2B5EF4-FFF2-40B4-BE49-F238E27FC236}">
                <a16:creationId xmlns:a16="http://schemas.microsoft.com/office/drawing/2014/main" id="{E5FF3D4E-68C9-7B3C-4FBF-5AF4B6B79421}"/>
              </a:ext>
            </a:extLst>
          </p:cNvPr>
          <p:cNvGrpSpPr/>
          <p:nvPr/>
        </p:nvGrpSpPr>
        <p:grpSpPr>
          <a:xfrm>
            <a:off x="3412741" y="1792874"/>
            <a:ext cx="353600" cy="314752"/>
            <a:chOff x="3052237" y="2003570"/>
            <a:chExt cx="353600" cy="314752"/>
          </a:xfrm>
          <a:solidFill>
            <a:schemeClr val="tx1"/>
          </a:solidFill>
        </p:grpSpPr>
        <p:sp>
          <p:nvSpPr>
            <p:cNvPr id="6" name="Google Shape;14114;p74">
              <a:extLst>
                <a:ext uri="{FF2B5EF4-FFF2-40B4-BE49-F238E27FC236}">
                  <a16:creationId xmlns:a16="http://schemas.microsoft.com/office/drawing/2014/main" id="{4F3BCFA2-CBF1-A853-DB74-26413AABA750}"/>
                </a:ext>
              </a:extLst>
            </p:cNvPr>
            <p:cNvSpPr/>
            <p:nvPr/>
          </p:nvSpPr>
          <p:spPr>
            <a:xfrm>
              <a:off x="3261773" y="2108338"/>
              <a:ext cx="48800" cy="59488"/>
            </a:xfrm>
            <a:custGeom>
              <a:avLst/>
              <a:gdLst/>
              <a:ahLst/>
              <a:cxnLst/>
              <a:rect l="l" t="t" r="r" b="b"/>
              <a:pathLst>
                <a:path w="1525" h="1859" extrusionOk="0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68"/>
                    <a:pt x="1489" y="549"/>
                    <a:pt x="1453" y="441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1" y="632"/>
                    <a:pt x="1215" y="691"/>
                    <a:pt x="1215" y="775"/>
                  </a:cubicBezTo>
                  <a:lnTo>
                    <a:pt x="1215" y="1108"/>
                  </a:lnTo>
                  <a:cubicBezTo>
                    <a:pt x="1215" y="1346"/>
                    <a:pt x="1013" y="1561"/>
                    <a:pt x="763" y="1561"/>
                  </a:cubicBezTo>
                  <a:cubicBezTo>
                    <a:pt x="525" y="1561"/>
                    <a:pt x="322" y="1370"/>
                    <a:pt x="322" y="1108"/>
                  </a:cubicBezTo>
                  <a:lnTo>
                    <a:pt x="322" y="775"/>
                  </a:lnTo>
                  <a:cubicBezTo>
                    <a:pt x="322" y="537"/>
                    <a:pt x="513" y="322"/>
                    <a:pt x="763" y="322"/>
                  </a:cubicBezTo>
                  <a:cubicBezTo>
                    <a:pt x="858" y="322"/>
                    <a:pt x="930" y="251"/>
                    <a:pt x="930" y="156"/>
                  </a:cubicBezTo>
                  <a:cubicBezTo>
                    <a:pt x="930" y="72"/>
                    <a:pt x="858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115;p74">
              <a:extLst>
                <a:ext uri="{FF2B5EF4-FFF2-40B4-BE49-F238E27FC236}">
                  <a16:creationId xmlns:a16="http://schemas.microsoft.com/office/drawing/2014/main" id="{E283E6FF-084E-A013-610E-46B61CE9239D}"/>
                </a:ext>
              </a:extLst>
            </p:cNvPr>
            <p:cNvSpPr/>
            <p:nvPr/>
          </p:nvSpPr>
          <p:spPr>
            <a:xfrm>
              <a:off x="3146349" y="2108338"/>
              <a:ext cx="48416" cy="59488"/>
            </a:xfrm>
            <a:custGeom>
              <a:avLst/>
              <a:gdLst/>
              <a:ahLst/>
              <a:cxnLst/>
              <a:rect l="l" t="t" r="r" b="b"/>
              <a:pathLst>
                <a:path w="1513" h="1859" extrusionOk="0">
                  <a:moveTo>
                    <a:pt x="750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34" y="1858"/>
                    <a:pt x="750" y="1858"/>
                  </a:cubicBezTo>
                  <a:cubicBezTo>
                    <a:pt x="1167" y="1858"/>
                    <a:pt x="1512" y="1513"/>
                    <a:pt x="1512" y="1096"/>
                  </a:cubicBezTo>
                  <a:lnTo>
                    <a:pt x="1512" y="751"/>
                  </a:lnTo>
                  <a:cubicBezTo>
                    <a:pt x="1512" y="668"/>
                    <a:pt x="1489" y="549"/>
                    <a:pt x="1441" y="441"/>
                  </a:cubicBezTo>
                  <a:cubicBezTo>
                    <a:pt x="1407" y="390"/>
                    <a:pt x="1354" y="351"/>
                    <a:pt x="1296" y="351"/>
                  </a:cubicBezTo>
                  <a:cubicBezTo>
                    <a:pt x="1273" y="351"/>
                    <a:pt x="1250" y="357"/>
                    <a:pt x="1227" y="370"/>
                  </a:cubicBezTo>
                  <a:cubicBezTo>
                    <a:pt x="1155" y="418"/>
                    <a:pt x="1108" y="501"/>
                    <a:pt x="1155" y="572"/>
                  </a:cubicBezTo>
                  <a:cubicBezTo>
                    <a:pt x="1191" y="632"/>
                    <a:pt x="1203" y="691"/>
                    <a:pt x="1203" y="775"/>
                  </a:cubicBezTo>
                  <a:lnTo>
                    <a:pt x="1203" y="1108"/>
                  </a:lnTo>
                  <a:cubicBezTo>
                    <a:pt x="1203" y="1346"/>
                    <a:pt x="1012" y="1561"/>
                    <a:pt x="750" y="1561"/>
                  </a:cubicBezTo>
                  <a:cubicBezTo>
                    <a:pt x="512" y="1561"/>
                    <a:pt x="310" y="1370"/>
                    <a:pt x="310" y="1108"/>
                  </a:cubicBezTo>
                  <a:lnTo>
                    <a:pt x="310" y="775"/>
                  </a:lnTo>
                  <a:cubicBezTo>
                    <a:pt x="310" y="537"/>
                    <a:pt x="500" y="322"/>
                    <a:pt x="750" y="322"/>
                  </a:cubicBezTo>
                  <a:cubicBezTo>
                    <a:pt x="846" y="322"/>
                    <a:pt x="917" y="251"/>
                    <a:pt x="917" y="156"/>
                  </a:cubicBezTo>
                  <a:cubicBezTo>
                    <a:pt x="917" y="72"/>
                    <a:pt x="846" y="1"/>
                    <a:pt x="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116;p74">
              <a:extLst>
                <a:ext uri="{FF2B5EF4-FFF2-40B4-BE49-F238E27FC236}">
                  <a16:creationId xmlns:a16="http://schemas.microsoft.com/office/drawing/2014/main" id="{EECE6884-0549-105D-0AE5-14EDE5A0FC5C}"/>
                </a:ext>
              </a:extLst>
            </p:cNvPr>
            <p:cNvSpPr/>
            <p:nvPr/>
          </p:nvSpPr>
          <p:spPr>
            <a:xfrm>
              <a:off x="3052237" y="2003570"/>
              <a:ext cx="353600" cy="314752"/>
            </a:xfrm>
            <a:custGeom>
              <a:avLst/>
              <a:gdLst/>
              <a:ahLst/>
              <a:cxnLst/>
              <a:rect l="l" t="t" r="r" b="b"/>
              <a:pathLst>
                <a:path w="11050" h="9836" extrusionOk="0">
                  <a:moveTo>
                    <a:pt x="2227" y="334"/>
                  </a:moveTo>
                  <a:cubicBezTo>
                    <a:pt x="2477" y="334"/>
                    <a:pt x="2786" y="429"/>
                    <a:pt x="3013" y="513"/>
                  </a:cubicBezTo>
                  <a:cubicBezTo>
                    <a:pt x="2144" y="989"/>
                    <a:pt x="2013" y="2049"/>
                    <a:pt x="1882" y="3061"/>
                  </a:cubicBezTo>
                  <a:cubicBezTo>
                    <a:pt x="1786" y="3894"/>
                    <a:pt x="1667" y="4763"/>
                    <a:pt x="1179" y="5275"/>
                  </a:cubicBezTo>
                  <a:cubicBezTo>
                    <a:pt x="1138" y="5316"/>
                    <a:pt x="1091" y="5329"/>
                    <a:pt x="1054" y="5329"/>
                  </a:cubicBezTo>
                  <a:cubicBezTo>
                    <a:pt x="1038" y="5329"/>
                    <a:pt x="1023" y="5326"/>
                    <a:pt x="1012" y="5323"/>
                  </a:cubicBezTo>
                  <a:cubicBezTo>
                    <a:pt x="953" y="5311"/>
                    <a:pt x="893" y="5263"/>
                    <a:pt x="881" y="5204"/>
                  </a:cubicBezTo>
                  <a:cubicBezTo>
                    <a:pt x="798" y="4906"/>
                    <a:pt x="691" y="4418"/>
                    <a:pt x="703" y="3668"/>
                  </a:cubicBezTo>
                  <a:cubicBezTo>
                    <a:pt x="715" y="2918"/>
                    <a:pt x="512" y="2620"/>
                    <a:pt x="346" y="2513"/>
                  </a:cubicBezTo>
                  <a:cubicBezTo>
                    <a:pt x="465" y="2037"/>
                    <a:pt x="1012" y="334"/>
                    <a:pt x="2227" y="334"/>
                  </a:cubicBezTo>
                  <a:close/>
                  <a:moveTo>
                    <a:pt x="5513" y="5847"/>
                  </a:moveTo>
                  <a:cubicBezTo>
                    <a:pt x="5977" y="5847"/>
                    <a:pt x="6370" y="6085"/>
                    <a:pt x="6370" y="6382"/>
                  </a:cubicBezTo>
                  <a:cubicBezTo>
                    <a:pt x="6370" y="6632"/>
                    <a:pt x="6001" y="6811"/>
                    <a:pt x="5739" y="6930"/>
                  </a:cubicBezTo>
                  <a:lnTo>
                    <a:pt x="5715" y="6930"/>
                  </a:lnTo>
                  <a:cubicBezTo>
                    <a:pt x="5650" y="6960"/>
                    <a:pt x="5576" y="6975"/>
                    <a:pt x="5501" y="6975"/>
                  </a:cubicBezTo>
                  <a:cubicBezTo>
                    <a:pt x="5427" y="6975"/>
                    <a:pt x="5352" y="6960"/>
                    <a:pt x="5287" y="6930"/>
                  </a:cubicBezTo>
                  <a:lnTo>
                    <a:pt x="5275" y="6930"/>
                  </a:lnTo>
                  <a:cubicBezTo>
                    <a:pt x="5001" y="6811"/>
                    <a:pt x="4632" y="6632"/>
                    <a:pt x="4632" y="6382"/>
                  </a:cubicBezTo>
                  <a:cubicBezTo>
                    <a:pt x="4632" y="6097"/>
                    <a:pt x="5037" y="5847"/>
                    <a:pt x="5513" y="5847"/>
                  </a:cubicBezTo>
                  <a:close/>
                  <a:moveTo>
                    <a:pt x="8847" y="298"/>
                  </a:moveTo>
                  <a:cubicBezTo>
                    <a:pt x="10061" y="298"/>
                    <a:pt x="10597" y="1989"/>
                    <a:pt x="10716" y="2465"/>
                  </a:cubicBezTo>
                  <a:cubicBezTo>
                    <a:pt x="10502" y="2620"/>
                    <a:pt x="10276" y="2918"/>
                    <a:pt x="10287" y="3656"/>
                  </a:cubicBezTo>
                  <a:cubicBezTo>
                    <a:pt x="10299" y="4406"/>
                    <a:pt x="10204" y="4894"/>
                    <a:pt x="10109" y="5192"/>
                  </a:cubicBezTo>
                  <a:cubicBezTo>
                    <a:pt x="10097" y="5251"/>
                    <a:pt x="10037" y="5299"/>
                    <a:pt x="9978" y="5311"/>
                  </a:cubicBezTo>
                  <a:cubicBezTo>
                    <a:pt x="9968" y="5311"/>
                    <a:pt x="9955" y="5312"/>
                    <a:pt x="9940" y="5312"/>
                  </a:cubicBezTo>
                  <a:cubicBezTo>
                    <a:pt x="9902" y="5312"/>
                    <a:pt x="9854" y="5306"/>
                    <a:pt x="9811" y="5263"/>
                  </a:cubicBezTo>
                  <a:cubicBezTo>
                    <a:pt x="9311" y="4739"/>
                    <a:pt x="9204" y="3882"/>
                    <a:pt x="9097" y="3049"/>
                  </a:cubicBezTo>
                  <a:cubicBezTo>
                    <a:pt x="9025" y="2501"/>
                    <a:pt x="8966" y="1918"/>
                    <a:pt x="8763" y="1441"/>
                  </a:cubicBezTo>
                  <a:cubicBezTo>
                    <a:pt x="8745" y="1369"/>
                    <a:pt x="8678" y="1337"/>
                    <a:pt x="8616" y="1337"/>
                  </a:cubicBezTo>
                  <a:cubicBezTo>
                    <a:pt x="8597" y="1337"/>
                    <a:pt x="8578" y="1340"/>
                    <a:pt x="8561" y="1346"/>
                  </a:cubicBezTo>
                  <a:cubicBezTo>
                    <a:pt x="8466" y="1382"/>
                    <a:pt x="8442" y="1489"/>
                    <a:pt x="8466" y="1560"/>
                  </a:cubicBezTo>
                  <a:cubicBezTo>
                    <a:pt x="8656" y="1989"/>
                    <a:pt x="8716" y="2525"/>
                    <a:pt x="8787" y="3072"/>
                  </a:cubicBezTo>
                  <a:cubicBezTo>
                    <a:pt x="8871" y="3787"/>
                    <a:pt x="8966" y="4513"/>
                    <a:pt x="9311" y="5097"/>
                  </a:cubicBezTo>
                  <a:cubicBezTo>
                    <a:pt x="9228" y="5739"/>
                    <a:pt x="8966" y="6251"/>
                    <a:pt x="8752" y="6561"/>
                  </a:cubicBezTo>
                  <a:cubicBezTo>
                    <a:pt x="8561" y="6847"/>
                    <a:pt x="8323" y="7085"/>
                    <a:pt x="8085" y="7263"/>
                  </a:cubicBezTo>
                  <a:cubicBezTo>
                    <a:pt x="8073" y="6978"/>
                    <a:pt x="7906" y="6704"/>
                    <a:pt x="7632" y="6513"/>
                  </a:cubicBezTo>
                  <a:cubicBezTo>
                    <a:pt x="7382" y="6323"/>
                    <a:pt x="7037" y="6216"/>
                    <a:pt x="6680" y="6204"/>
                  </a:cubicBezTo>
                  <a:cubicBezTo>
                    <a:pt x="6585" y="5799"/>
                    <a:pt x="6108" y="5513"/>
                    <a:pt x="5513" y="5513"/>
                  </a:cubicBezTo>
                  <a:cubicBezTo>
                    <a:pt x="4918" y="5513"/>
                    <a:pt x="4441" y="5811"/>
                    <a:pt x="4334" y="6204"/>
                  </a:cubicBezTo>
                  <a:cubicBezTo>
                    <a:pt x="4263" y="6204"/>
                    <a:pt x="4191" y="6216"/>
                    <a:pt x="4108" y="6216"/>
                  </a:cubicBezTo>
                  <a:cubicBezTo>
                    <a:pt x="4025" y="6228"/>
                    <a:pt x="3965" y="6311"/>
                    <a:pt x="3977" y="6394"/>
                  </a:cubicBezTo>
                  <a:cubicBezTo>
                    <a:pt x="3989" y="6466"/>
                    <a:pt x="4049" y="6525"/>
                    <a:pt x="4144" y="6525"/>
                  </a:cubicBezTo>
                  <a:lnTo>
                    <a:pt x="4168" y="6525"/>
                  </a:lnTo>
                  <a:cubicBezTo>
                    <a:pt x="4227" y="6513"/>
                    <a:pt x="4287" y="6513"/>
                    <a:pt x="4346" y="6513"/>
                  </a:cubicBezTo>
                  <a:cubicBezTo>
                    <a:pt x="4453" y="6871"/>
                    <a:pt x="4870" y="7061"/>
                    <a:pt x="5156" y="7192"/>
                  </a:cubicBezTo>
                  <a:lnTo>
                    <a:pt x="5168" y="7192"/>
                  </a:lnTo>
                  <a:cubicBezTo>
                    <a:pt x="5287" y="7240"/>
                    <a:pt x="5406" y="7275"/>
                    <a:pt x="5525" y="7275"/>
                  </a:cubicBezTo>
                  <a:cubicBezTo>
                    <a:pt x="5644" y="7275"/>
                    <a:pt x="5763" y="7240"/>
                    <a:pt x="5882" y="7192"/>
                  </a:cubicBezTo>
                  <a:lnTo>
                    <a:pt x="5894" y="7192"/>
                  </a:lnTo>
                  <a:cubicBezTo>
                    <a:pt x="6192" y="7061"/>
                    <a:pt x="6608" y="6871"/>
                    <a:pt x="6704" y="6513"/>
                  </a:cubicBezTo>
                  <a:cubicBezTo>
                    <a:pt x="7299" y="6525"/>
                    <a:pt x="7787" y="6882"/>
                    <a:pt x="7787" y="7299"/>
                  </a:cubicBezTo>
                  <a:cubicBezTo>
                    <a:pt x="7787" y="7728"/>
                    <a:pt x="7287" y="8085"/>
                    <a:pt x="6656" y="8085"/>
                  </a:cubicBezTo>
                  <a:cubicBezTo>
                    <a:pt x="6346" y="8085"/>
                    <a:pt x="6049" y="8002"/>
                    <a:pt x="5834" y="7835"/>
                  </a:cubicBezTo>
                  <a:cubicBezTo>
                    <a:pt x="5745" y="7769"/>
                    <a:pt x="5641" y="7737"/>
                    <a:pt x="5537" y="7737"/>
                  </a:cubicBezTo>
                  <a:cubicBezTo>
                    <a:pt x="5433" y="7737"/>
                    <a:pt x="5328" y="7769"/>
                    <a:pt x="5239" y="7835"/>
                  </a:cubicBezTo>
                  <a:cubicBezTo>
                    <a:pt x="5025" y="8002"/>
                    <a:pt x="4739" y="8085"/>
                    <a:pt x="4430" y="8085"/>
                  </a:cubicBezTo>
                  <a:cubicBezTo>
                    <a:pt x="3799" y="8085"/>
                    <a:pt x="3298" y="7740"/>
                    <a:pt x="3298" y="7299"/>
                  </a:cubicBezTo>
                  <a:cubicBezTo>
                    <a:pt x="3298" y="7109"/>
                    <a:pt x="3394" y="6930"/>
                    <a:pt x="3572" y="6775"/>
                  </a:cubicBezTo>
                  <a:cubicBezTo>
                    <a:pt x="3656" y="6716"/>
                    <a:pt x="3656" y="6621"/>
                    <a:pt x="3608" y="6561"/>
                  </a:cubicBezTo>
                  <a:cubicBezTo>
                    <a:pt x="3578" y="6523"/>
                    <a:pt x="3519" y="6500"/>
                    <a:pt x="3465" y="6500"/>
                  </a:cubicBezTo>
                  <a:cubicBezTo>
                    <a:pt x="3434" y="6500"/>
                    <a:pt x="3404" y="6508"/>
                    <a:pt x="3382" y="6525"/>
                  </a:cubicBezTo>
                  <a:cubicBezTo>
                    <a:pt x="3132" y="6716"/>
                    <a:pt x="2989" y="6978"/>
                    <a:pt x="2977" y="7240"/>
                  </a:cubicBezTo>
                  <a:cubicBezTo>
                    <a:pt x="2739" y="7061"/>
                    <a:pt x="2501" y="6823"/>
                    <a:pt x="2310" y="6549"/>
                  </a:cubicBezTo>
                  <a:cubicBezTo>
                    <a:pt x="2096" y="6228"/>
                    <a:pt x="1834" y="5739"/>
                    <a:pt x="1763" y="5085"/>
                  </a:cubicBezTo>
                  <a:cubicBezTo>
                    <a:pt x="2096" y="4513"/>
                    <a:pt x="2191" y="3775"/>
                    <a:pt x="2275" y="3061"/>
                  </a:cubicBezTo>
                  <a:cubicBezTo>
                    <a:pt x="2358" y="2489"/>
                    <a:pt x="2417" y="1953"/>
                    <a:pt x="2596" y="1513"/>
                  </a:cubicBezTo>
                  <a:cubicBezTo>
                    <a:pt x="2786" y="1048"/>
                    <a:pt x="3072" y="786"/>
                    <a:pt x="3489" y="632"/>
                  </a:cubicBezTo>
                  <a:cubicBezTo>
                    <a:pt x="3627" y="681"/>
                    <a:pt x="3748" y="700"/>
                    <a:pt x="3863" y="700"/>
                  </a:cubicBezTo>
                  <a:cubicBezTo>
                    <a:pt x="4027" y="700"/>
                    <a:pt x="4178" y="662"/>
                    <a:pt x="4346" y="620"/>
                  </a:cubicBezTo>
                  <a:cubicBezTo>
                    <a:pt x="4620" y="548"/>
                    <a:pt x="4953" y="453"/>
                    <a:pt x="5573" y="453"/>
                  </a:cubicBezTo>
                  <a:cubicBezTo>
                    <a:pt x="6180" y="453"/>
                    <a:pt x="6501" y="548"/>
                    <a:pt x="6787" y="620"/>
                  </a:cubicBezTo>
                  <a:cubicBezTo>
                    <a:pt x="6954" y="667"/>
                    <a:pt x="7120" y="715"/>
                    <a:pt x="7275" y="715"/>
                  </a:cubicBezTo>
                  <a:cubicBezTo>
                    <a:pt x="7394" y="715"/>
                    <a:pt x="7525" y="691"/>
                    <a:pt x="7656" y="632"/>
                  </a:cubicBezTo>
                  <a:cubicBezTo>
                    <a:pt x="7870" y="715"/>
                    <a:pt x="8073" y="834"/>
                    <a:pt x="8216" y="989"/>
                  </a:cubicBezTo>
                  <a:cubicBezTo>
                    <a:pt x="8245" y="1019"/>
                    <a:pt x="8287" y="1034"/>
                    <a:pt x="8329" y="1034"/>
                  </a:cubicBezTo>
                  <a:cubicBezTo>
                    <a:pt x="8371" y="1034"/>
                    <a:pt x="8412" y="1019"/>
                    <a:pt x="8442" y="989"/>
                  </a:cubicBezTo>
                  <a:cubicBezTo>
                    <a:pt x="8501" y="929"/>
                    <a:pt x="8501" y="822"/>
                    <a:pt x="8442" y="763"/>
                  </a:cubicBezTo>
                  <a:cubicBezTo>
                    <a:pt x="8323" y="644"/>
                    <a:pt x="8192" y="548"/>
                    <a:pt x="8049" y="465"/>
                  </a:cubicBezTo>
                  <a:cubicBezTo>
                    <a:pt x="8287" y="382"/>
                    <a:pt x="8585" y="298"/>
                    <a:pt x="8847" y="298"/>
                  </a:cubicBezTo>
                  <a:close/>
                  <a:moveTo>
                    <a:pt x="3929" y="8395"/>
                  </a:moveTo>
                  <a:lnTo>
                    <a:pt x="3929" y="8395"/>
                  </a:lnTo>
                  <a:cubicBezTo>
                    <a:pt x="4072" y="8418"/>
                    <a:pt x="4215" y="8430"/>
                    <a:pt x="4382" y="8430"/>
                  </a:cubicBezTo>
                  <a:lnTo>
                    <a:pt x="4489" y="8430"/>
                  </a:lnTo>
                  <a:lnTo>
                    <a:pt x="4489" y="8787"/>
                  </a:lnTo>
                  <a:lnTo>
                    <a:pt x="4489" y="8906"/>
                  </a:lnTo>
                  <a:cubicBezTo>
                    <a:pt x="4227" y="8764"/>
                    <a:pt x="4049" y="8585"/>
                    <a:pt x="3929" y="8395"/>
                  </a:cubicBezTo>
                  <a:close/>
                  <a:moveTo>
                    <a:pt x="7061" y="8395"/>
                  </a:moveTo>
                  <a:lnTo>
                    <a:pt x="7061" y="8395"/>
                  </a:lnTo>
                  <a:cubicBezTo>
                    <a:pt x="6942" y="8585"/>
                    <a:pt x="6763" y="8764"/>
                    <a:pt x="6513" y="8906"/>
                  </a:cubicBezTo>
                  <a:lnTo>
                    <a:pt x="6513" y="8787"/>
                  </a:lnTo>
                  <a:lnTo>
                    <a:pt x="6513" y="8430"/>
                  </a:lnTo>
                  <a:lnTo>
                    <a:pt x="6608" y="8430"/>
                  </a:lnTo>
                  <a:cubicBezTo>
                    <a:pt x="6763" y="8430"/>
                    <a:pt x="6906" y="8418"/>
                    <a:pt x="7061" y="8395"/>
                  </a:cubicBezTo>
                  <a:close/>
                  <a:moveTo>
                    <a:pt x="5656" y="8168"/>
                  </a:moveTo>
                  <a:cubicBezTo>
                    <a:pt x="5823" y="8275"/>
                    <a:pt x="6001" y="8347"/>
                    <a:pt x="6192" y="8395"/>
                  </a:cubicBezTo>
                  <a:lnTo>
                    <a:pt x="6192" y="8787"/>
                  </a:lnTo>
                  <a:cubicBezTo>
                    <a:pt x="6192" y="9180"/>
                    <a:pt x="5882" y="9490"/>
                    <a:pt x="5489" y="9490"/>
                  </a:cubicBezTo>
                  <a:cubicBezTo>
                    <a:pt x="5108" y="9490"/>
                    <a:pt x="4799" y="9180"/>
                    <a:pt x="4799" y="8787"/>
                  </a:cubicBezTo>
                  <a:lnTo>
                    <a:pt x="4799" y="8395"/>
                  </a:lnTo>
                  <a:cubicBezTo>
                    <a:pt x="4989" y="8347"/>
                    <a:pt x="5180" y="8275"/>
                    <a:pt x="5334" y="8168"/>
                  </a:cubicBezTo>
                  <a:lnTo>
                    <a:pt x="5334" y="8633"/>
                  </a:lnTo>
                  <a:cubicBezTo>
                    <a:pt x="5334" y="8716"/>
                    <a:pt x="5406" y="8787"/>
                    <a:pt x="5489" y="8787"/>
                  </a:cubicBezTo>
                  <a:cubicBezTo>
                    <a:pt x="5584" y="8787"/>
                    <a:pt x="5656" y="8716"/>
                    <a:pt x="5656" y="8633"/>
                  </a:cubicBezTo>
                  <a:lnTo>
                    <a:pt x="5656" y="8168"/>
                  </a:lnTo>
                  <a:close/>
                  <a:moveTo>
                    <a:pt x="2239" y="1"/>
                  </a:moveTo>
                  <a:cubicBezTo>
                    <a:pt x="1536" y="1"/>
                    <a:pt x="929" y="441"/>
                    <a:pt x="477" y="1287"/>
                  </a:cubicBezTo>
                  <a:cubicBezTo>
                    <a:pt x="155" y="1906"/>
                    <a:pt x="24" y="2513"/>
                    <a:pt x="24" y="2537"/>
                  </a:cubicBezTo>
                  <a:cubicBezTo>
                    <a:pt x="0" y="2584"/>
                    <a:pt x="0" y="2632"/>
                    <a:pt x="36" y="2680"/>
                  </a:cubicBezTo>
                  <a:cubicBezTo>
                    <a:pt x="60" y="2703"/>
                    <a:pt x="96" y="2727"/>
                    <a:pt x="143" y="2727"/>
                  </a:cubicBezTo>
                  <a:cubicBezTo>
                    <a:pt x="167" y="2751"/>
                    <a:pt x="405" y="2882"/>
                    <a:pt x="393" y="3656"/>
                  </a:cubicBezTo>
                  <a:cubicBezTo>
                    <a:pt x="381" y="4430"/>
                    <a:pt x="477" y="4977"/>
                    <a:pt x="584" y="5287"/>
                  </a:cubicBezTo>
                  <a:cubicBezTo>
                    <a:pt x="643" y="5466"/>
                    <a:pt x="774" y="5585"/>
                    <a:pt x="953" y="5632"/>
                  </a:cubicBezTo>
                  <a:cubicBezTo>
                    <a:pt x="1001" y="5656"/>
                    <a:pt x="1036" y="5656"/>
                    <a:pt x="1072" y="5656"/>
                  </a:cubicBezTo>
                  <a:cubicBezTo>
                    <a:pt x="1215" y="5656"/>
                    <a:pt x="1334" y="5597"/>
                    <a:pt x="1429" y="5501"/>
                  </a:cubicBezTo>
                  <a:lnTo>
                    <a:pt x="1453" y="5489"/>
                  </a:lnTo>
                  <a:cubicBezTo>
                    <a:pt x="1667" y="6549"/>
                    <a:pt x="2370" y="7371"/>
                    <a:pt x="3037" y="7716"/>
                  </a:cubicBezTo>
                  <a:cubicBezTo>
                    <a:pt x="3120" y="7871"/>
                    <a:pt x="3239" y="8014"/>
                    <a:pt x="3394" y="8133"/>
                  </a:cubicBezTo>
                  <a:lnTo>
                    <a:pt x="3537" y="8228"/>
                  </a:lnTo>
                  <a:cubicBezTo>
                    <a:pt x="3668" y="8633"/>
                    <a:pt x="4037" y="9121"/>
                    <a:pt x="4668" y="9347"/>
                  </a:cubicBezTo>
                  <a:cubicBezTo>
                    <a:pt x="4846" y="9645"/>
                    <a:pt x="5168" y="9835"/>
                    <a:pt x="5537" y="9835"/>
                  </a:cubicBezTo>
                  <a:cubicBezTo>
                    <a:pt x="5918" y="9835"/>
                    <a:pt x="6239" y="9645"/>
                    <a:pt x="6418" y="9347"/>
                  </a:cubicBezTo>
                  <a:cubicBezTo>
                    <a:pt x="7049" y="9121"/>
                    <a:pt x="7406" y="8633"/>
                    <a:pt x="7549" y="8228"/>
                  </a:cubicBezTo>
                  <a:lnTo>
                    <a:pt x="7680" y="8133"/>
                  </a:lnTo>
                  <a:cubicBezTo>
                    <a:pt x="7847" y="8014"/>
                    <a:pt x="7966" y="7883"/>
                    <a:pt x="8037" y="7716"/>
                  </a:cubicBezTo>
                  <a:cubicBezTo>
                    <a:pt x="8692" y="7371"/>
                    <a:pt x="9406" y="6549"/>
                    <a:pt x="9633" y="5489"/>
                  </a:cubicBezTo>
                  <a:lnTo>
                    <a:pt x="9644" y="5501"/>
                  </a:lnTo>
                  <a:cubicBezTo>
                    <a:pt x="9740" y="5608"/>
                    <a:pt x="9871" y="5656"/>
                    <a:pt x="10002" y="5656"/>
                  </a:cubicBezTo>
                  <a:cubicBezTo>
                    <a:pt x="10049" y="5656"/>
                    <a:pt x="10085" y="5656"/>
                    <a:pt x="10121" y="5632"/>
                  </a:cubicBezTo>
                  <a:cubicBezTo>
                    <a:pt x="10299" y="5585"/>
                    <a:pt x="10442" y="5454"/>
                    <a:pt x="10502" y="5287"/>
                  </a:cubicBezTo>
                  <a:cubicBezTo>
                    <a:pt x="10585" y="4977"/>
                    <a:pt x="10704" y="4442"/>
                    <a:pt x="10692" y="3656"/>
                  </a:cubicBezTo>
                  <a:cubicBezTo>
                    <a:pt x="10680" y="2882"/>
                    <a:pt x="10918" y="2751"/>
                    <a:pt x="10942" y="2727"/>
                  </a:cubicBezTo>
                  <a:cubicBezTo>
                    <a:pt x="10990" y="2727"/>
                    <a:pt x="11014" y="2703"/>
                    <a:pt x="11049" y="2680"/>
                  </a:cubicBezTo>
                  <a:cubicBezTo>
                    <a:pt x="11002" y="2644"/>
                    <a:pt x="11014" y="2596"/>
                    <a:pt x="11002" y="2537"/>
                  </a:cubicBezTo>
                  <a:cubicBezTo>
                    <a:pt x="11002" y="2513"/>
                    <a:pt x="10871" y="1906"/>
                    <a:pt x="10537" y="1287"/>
                  </a:cubicBezTo>
                  <a:cubicBezTo>
                    <a:pt x="10097" y="441"/>
                    <a:pt x="9490" y="1"/>
                    <a:pt x="8787" y="1"/>
                  </a:cubicBezTo>
                  <a:cubicBezTo>
                    <a:pt x="8263" y="1"/>
                    <a:pt x="7597" y="310"/>
                    <a:pt x="7525" y="358"/>
                  </a:cubicBezTo>
                  <a:cubicBezTo>
                    <a:pt x="7410" y="398"/>
                    <a:pt x="7314" y="415"/>
                    <a:pt x="7221" y="415"/>
                  </a:cubicBezTo>
                  <a:cubicBezTo>
                    <a:pt x="7093" y="415"/>
                    <a:pt x="6970" y="382"/>
                    <a:pt x="6811" y="334"/>
                  </a:cubicBezTo>
                  <a:cubicBezTo>
                    <a:pt x="6537" y="263"/>
                    <a:pt x="6156" y="155"/>
                    <a:pt x="5513" y="155"/>
                  </a:cubicBezTo>
                  <a:cubicBezTo>
                    <a:pt x="4870" y="155"/>
                    <a:pt x="4489" y="263"/>
                    <a:pt x="4215" y="334"/>
                  </a:cubicBezTo>
                  <a:cubicBezTo>
                    <a:pt x="4049" y="382"/>
                    <a:pt x="3932" y="415"/>
                    <a:pt x="3806" y="415"/>
                  </a:cubicBezTo>
                  <a:cubicBezTo>
                    <a:pt x="3716" y="415"/>
                    <a:pt x="3621" y="398"/>
                    <a:pt x="3501" y="358"/>
                  </a:cubicBezTo>
                  <a:cubicBezTo>
                    <a:pt x="3429" y="310"/>
                    <a:pt x="2763" y="1"/>
                    <a:pt x="2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624;p73">
            <a:extLst>
              <a:ext uri="{FF2B5EF4-FFF2-40B4-BE49-F238E27FC236}">
                <a16:creationId xmlns:a16="http://schemas.microsoft.com/office/drawing/2014/main" id="{253EB340-40E0-398F-2C4D-B54C4D4FF990}"/>
              </a:ext>
            </a:extLst>
          </p:cNvPr>
          <p:cNvGrpSpPr/>
          <p:nvPr/>
        </p:nvGrpSpPr>
        <p:grpSpPr>
          <a:xfrm>
            <a:off x="5370517" y="3488428"/>
            <a:ext cx="353354" cy="341299"/>
            <a:chOff x="5735477" y="2429858"/>
            <a:chExt cx="353354" cy="341299"/>
          </a:xfrm>
          <a:solidFill>
            <a:schemeClr val="tx1"/>
          </a:solidFill>
        </p:grpSpPr>
        <p:sp>
          <p:nvSpPr>
            <p:cNvPr id="10" name="Google Shape;13625;p73">
              <a:extLst>
                <a:ext uri="{FF2B5EF4-FFF2-40B4-BE49-F238E27FC236}">
                  <a16:creationId xmlns:a16="http://schemas.microsoft.com/office/drawing/2014/main" id="{C455A1FC-5CA3-7947-4714-FBAAF14A0944}"/>
                </a:ext>
              </a:extLst>
            </p:cNvPr>
            <p:cNvSpPr/>
            <p:nvPr/>
          </p:nvSpPr>
          <p:spPr>
            <a:xfrm>
              <a:off x="5824468" y="2594703"/>
              <a:ext cx="176359" cy="76968"/>
            </a:xfrm>
            <a:custGeom>
              <a:avLst/>
              <a:gdLst/>
              <a:ahLst/>
              <a:cxnLst/>
              <a:rect l="l" t="t" r="r" b="b"/>
              <a:pathLst>
                <a:path w="5545" h="2420" extrusionOk="0">
                  <a:moveTo>
                    <a:pt x="3427" y="340"/>
                  </a:moveTo>
                  <a:cubicBezTo>
                    <a:pt x="3652" y="340"/>
                    <a:pt x="3900" y="416"/>
                    <a:pt x="4108" y="630"/>
                  </a:cubicBezTo>
                  <a:cubicBezTo>
                    <a:pt x="4335" y="845"/>
                    <a:pt x="4537" y="999"/>
                    <a:pt x="4739" y="1107"/>
                  </a:cubicBezTo>
                  <a:cubicBezTo>
                    <a:pt x="4510" y="1133"/>
                    <a:pt x="4229" y="1154"/>
                    <a:pt x="3943" y="1154"/>
                  </a:cubicBezTo>
                  <a:cubicBezTo>
                    <a:pt x="3575" y="1154"/>
                    <a:pt x="3199" y="1118"/>
                    <a:pt x="2918" y="1011"/>
                  </a:cubicBezTo>
                  <a:lnTo>
                    <a:pt x="2834" y="987"/>
                  </a:lnTo>
                  <a:cubicBezTo>
                    <a:pt x="2811" y="976"/>
                    <a:pt x="2787" y="970"/>
                    <a:pt x="2766" y="970"/>
                  </a:cubicBezTo>
                  <a:cubicBezTo>
                    <a:pt x="2745" y="970"/>
                    <a:pt x="2727" y="976"/>
                    <a:pt x="2715" y="987"/>
                  </a:cubicBezTo>
                  <a:lnTo>
                    <a:pt x="2620" y="1011"/>
                  </a:lnTo>
                  <a:cubicBezTo>
                    <a:pt x="2325" y="1118"/>
                    <a:pt x="1951" y="1154"/>
                    <a:pt x="1583" y="1154"/>
                  </a:cubicBezTo>
                  <a:cubicBezTo>
                    <a:pt x="1297" y="1154"/>
                    <a:pt x="1014" y="1133"/>
                    <a:pt x="775" y="1107"/>
                  </a:cubicBezTo>
                  <a:cubicBezTo>
                    <a:pt x="965" y="999"/>
                    <a:pt x="1180" y="845"/>
                    <a:pt x="1406" y="630"/>
                  </a:cubicBezTo>
                  <a:cubicBezTo>
                    <a:pt x="1614" y="416"/>
                    <a:pt x="1862" y="340"/>
                    <a:pt x="2087" y="340"/>
                  </a:cubicBezTo>
                  <a:cubicBezTo>
                    <a:pt x="2326" y="340"/>
                    <a:pt x="2540" y="425"/>
                    <a:pt x="2656" y="523"/>
                  </a:cubicBezTo>
                  <a:cubicBezTo>
                    <a:pt x="2686" y="553"/>
                    <a:pt x="2721" y="568"/>
                    <a:pt x="2757" y="568"/>
                  </a:cubicBezTo>
                  <a:cubicBezTo>
                    <a:pt x="2793" y="568"/>
                    <a:pt x="2829" y="553"/>
                    <a:pt x="2858" y="523"/>
                  </a:cubicBezTo>
                  <a:cubicBezTo>
                    <a:pt x="2975" y="425"/>
                    <a:pt x="3188" y="340"/>
                    <a:pt x="3427" y="340"/>
                  </a:cubicBezTo>
                  <a:close/>
                  <a:moveTo>
                    <a:pt x="2727" y="1309"/>
                  </a:moveTo>
                  <a:lnTo>
                    <a:pt x="2751" y="1321"/>
                  </a:lnTo>
                  <a:cubicBezTo>
                    <a:pt x="3111" y="1433"/>
                    <a:pt x="3533" y="1470"/>
                    <a:pt x="3932" y="1470"/>
                  </a:cubicBezTo>
                  <a:cubicBezTo>
                    <a:pt x="4167" y="1470"/>
                    <a:pt x="4394" y="1458"/>
                    <a:pt x="4597" y="1440"/>
                  </a:cubicBezTo>
                  <a:lnTo>
                    <a:pt x="4597" y="1440"/>
                  </a:lnTo>
                  <a:cubicBezTo>
                    <a:pt x="4585" y="1464"/>
                    <a:pt x="4561" y="1476"/>
                    <a:pt x="4537" y="1488"/>
                  </a:cubicBezTo>
                  <a:cubicBezTo>
                    <a:pt x="4525" y="1499"/>
                    <a:pt x="4501" y="1523"/>
                    <a:pt x="4478" y="1535"/>
                  </a:cubicBezTo>
                  <a:lnTo>
                    <a:pt x="4466" y="1547"/>
                  </a:lnTo>
                  <a:cubicBezTo>
                    <a:pt x="4454" y="1559"/>
                    <a:pt x="4430" y="1583"/>
                    <a:pt x="4418" y="1583"/>
                  </a:cubicBezTo>
                  <a:cubicBezTo>
                    <a:pt x="4406" y="1583"/>
                    <a:pt x="4406" y="1595"/>
                    <a:pt x="4394" y="1595"/>
                  </a:cubicBezTo>
                  <a:cubicBezTo>
                    <a:pt x="4382" y="1607"/>
                    <a:pt x="4358" y="1607"/>
                    <a:pt x="4347" y="1618"/>
                  </a:cubicBezTo>
                  <a:cubicBezTo>
                    <a:pt x="4335" y="1618"/>
                    <a:pt x="4335" y="1642"/>
                    <a:pt x="4311" y="1642"/>
                  </a:cubicBezTo>
                  <a:cubicBezTo>
                    <a:pt x="4299" y="1654"/>
                    <a:pt x="4287" y="1654"/>
                    <a:pt x="4275" y="1666"/>
                  </a:cubicBezTo>
                  <a:cubicBezTo>
                    <a:pt x="4263" y="1666"/>
                    <a:pt x="4263" y="1678"/>
                    <a:pt x="4239" y="1678"/>
                  </a:cubicBezTo>
                  <a:cubicBezTo>
                    <a:pt x="4228" y="1702"/>
                    <a:pt x="4216" y="1714"/>
                    <a:pt x="4204" y="1714"/>
                  </a:cubicBezTo>
                  <a:cubicBezTo>
                    <a:pt x="4180" y="1714"/>
                    <a:pt x="4180" y="1726"/>
                    <a:pt x="4168" y="1726"/>
                  </a:cubicBezTo>
                  <a:lnTo>
                    <a:pt x="4120" y="1773"/>
                  </a:lnTo>
                  <a:lnTo>
                    <a:pt x="4108" y="1785"/>
                  </a:lnTo>
                  <a:lnTo>
                    <a:pt x="4049" y="1845"/>
                  </a:lnTo>
                  <a:cubicBezTo>
                    <a:pt x="3930" y="1964"/>
                    <a:pt x="3668" y="2059"/>
                    <a:pt x="3311" y="2095"/>
                  </a:cubicBezTo>
                  <a:cubicBezTo>
                    <a:pt x="3013" y="2130"/>
                    <a:pt x="2751" y="2130"/>
                    <a:pt x="2751" y="2130"/>
                  </a:cubicBezTo>
                  <a:lnTo>
                    <a:pt x="2727" y="2130"/>
                  </a:lnTo>
                  <a:cubicBezTo>
                    <a:pt x="2644" y="2130"/>
                    <a:pt x="2430" y="2130"/>
                    <a:pt x="2203" y="2095"/>
                  </a:cubicBezTo>
                  <a:cubicBezTo>
                    <a:pt x="1846" y="2059"/>
                    <a:pt x="1572" y="1964"/>
                    <a:pt x="1453" y="1845"/>
                  </a:cubicBezTo>
                  <a:lnTo>
                    <a:pt x="1394" y="1785"/>
                  </a:lnTo>
                  <a:lnTo>
                    <a:pt x="1382" y="1773"/>
                  </a:lnTo>
                  <a:lnTo>
                    <a:pt x="1334" y="1726"/>
                  </a:lnTo>
                  <a:cubicBezTo>
                    <a:pt x="1322" y="1726"/>
                    <a:pt x="1322" y="1714"/>
                    <a:pt x="1310" y="1714"/>
                  </a:cubicBezTo>
                  <a:cubicBezTo>
                    <a:pt x="1299" y="1702"/>
                    <a:pt x="1275" y="1678"/>
                    <a:pt x="1263" y="1678"/>
                  </a:cubicBezTo>
                  <a:cubicBezTo>
                    <a:pt x="1251" y="1678"/>
                    <a:pt x="1251" y="1666"/>
                    <a:pt x="1239" y="1666"/>
                  </a:cubicBezTo>
                  <a:cubicBezTo>
                    <a:pt x="1227" y="1654"/>
                    <a:pt x="1203" y="1654"/>
                    <a:pt x="1191" y="1642"/>
                  </a:cubicBezTo>
                  <a:cubicBezTo>
                    <a:pt x="1180" y="1642"/>
                    <a:pt x="1180" y="1618"/>
                    <a:pt x="1156" y="1618"/>
                  </a:cubicBezTo>
                  <a:cubicBezTo>
                    <a:pt x="1144" y="1607"/>
                    <a:pt x="1132" y="1607"/>
                    <a:pt x="1120" y="1595"/>
                  </a:cubicBezTo>
                  <a:cubicBezTo>
                    <a:pt x="1108" y="1595"/>
                    <a:pt x="1108" y="1583"/>
                    <a:pt x="1084" y="1583"/>
                  </a:cubicBezTo>
                  <a:cubicBezTo>
                    <a:pt x="1072" y="1559"/>
                    <a:pt x="1060" y="1559"/>
                    <a:pt x="1037" y="1547"/>
                  </a:cubicBezTo>
                  <a:lnTo>
                    <a:pt x="1025" y="1535"/>
                  </a:lnTo>
                  <a:cubicBezTo>
                    <a:pt x="1013" y="1523"/>
                    <a:pt x="989" y="1499"/>
                    <a:pt x="965" y="1488"/>
                  </a:cubicBezTo>
                  <a:lnTo>
                    <a:pt x="953" y="1488"/>
                  </a:lnTo>
                  <a:cubicBezTo>
                    <a:pt x="941" y="1476"/>
                    <a:pt x="929" y="1464"/>
                    <a:pt x="894" y="1440"/>
                  </a:cubicBezTo>
                  <a:lnTo>
                    <a:pt x="894" y="1440"/>
                  </a:lnTo>
                  <a:cubicBezTo>
                    <a:pt x="1114" y="1464"/>
                    <a:pt x="1367" y="1482"/>
                    <a:pt x="1623" y="1482"/>
                  </a:cubicBezTo>
                  <a:cubicBezTo>
                    <a:pt x="2004" y="1482"/>
                    <a:pt x="2393" y="1442"/>
                    <a:pt x="2692" y="1321"/>
                  </a:cubicBezTo>
                  <a:lnTo>
                    <a:pt x="2727" y="1309"/>
                  </a:lnTo>
                  <a:close/>
                  <a:moveTo>
                    <a:pt x="2093" y="1"/>
                  </a:moveTo>
                  <a:cubicBezTo>
                    <a:pt x="1780" y="1"/>
                    <a:pt x="1439" y="109"/>
                    <a:pt x="1156" y="392"/>
                  </a:cubicBezTo>
                  <a:cubicBezTo>
                    <a:pt x="632" y="928"/>
                    <a:pt x="132" y="999"/>
                    <a:pt x="120" y="999"/>
                  </a:cubicBezTo>
                  <a:lnTo>
                    <a:pt x="84" y="999"/>
                  </a:lnTo>
                  <a:cubicBezTo>
                    <a:pt x="84" y="999"/>
                    <a:pt x="72" y="999"/>
                    <a:pt x="72" y="1011"/>
                  </a:cubicBezTo>
                  <a:cubicBezTo>
                    <a:pt x="72" y="1011"/>
                    <a:pt x="60" y="1011"/>
                    <a:pt x="60" y="1023"/>
                  </a:cubicBezTo>
                  <a:lnTo>
                    <a:pt x="48" y="1047"/>
                  </a:lnTo>
                  <a:lnTo>
                    <a:pt x="37" y="1059"/>
                  </a:lnTo>
                  <a:lnTo>
                    <a:pt x="13" y="1071"/>
                  </a:lnTo>
                  <a:cubicBezTo>
                    <a:pt x="13" y="1071"/>
                    <a:pt x="13" y="1083"/>
                    <a:pt x="1" y="1083"/>
                  </a:cubicBezTo>
                  <a:lnTo>
                    <a:pt x="1" y="1107"/>
                  </a:lnTo>
                  <a:lnTo>
                    <a:pt x="1" y="1130"/>
                  </a:lnTo>
                  <a:lnTo>
                    <a:pt x="1" y="1142"/>
                  </a:lnTo>
                  <a:lnTo>
                    <a:pt x="1" y="1166"/>
                  </a:lnTo>
                  <a:cubicBezTo>
                    <a:pt x="1" y="1166"/>
                    <a:pt x="1" y="1178"/>
                    <a:pt x="13" y="1178"/>
                  </a:cubicBezTo>
                  <a:lnTo>
                    <a:pt x="37" y="1190"/>
                  </a:lnTo>
                  <a:lnTo>
                    <a:pt x="48" y="1202"/>
                  </a:lnTo>
                  <a:lnTo>
                    <a:pt x="60" y="1226"/>
                  </a:lnTo>
                  <a:lnTo>
                    <a:pt x="72" y="1237"/>
                  </a:lnTo>
                  <a:cubicBezTo>
                    <a:pt x="72" y="1237"/>
                    <a:pt x="727" y="1559"/>
                    <a:pt x="1203" y="2035"/>
                  </a:cubicBezTo>
                  <a:cubicBezTo>
                    <a:pt x="1538" y="2370"/>
                    <a:pt x="2322" y="2419"/>
                    <a:pt x="2628" y="2419"/>
                  </a:cubicBezTo>
                  <a:cubicBezTo>
                    <a:pt x="2681" y="2419"/>
                    <a:pt x="2720" y="2418"/>
                    <a:pt x="2739" y="2416"/>
                  </a:cubicBezTo>
                  <a:lnTo>
                    <a:pt x="2799" y="2416"/>
                  </a:lnTo>
                  <a:cubicBezTo>
                    <a:pt x="3061" y="2416"/>
                    <a:pt x="3918" y="2380"/>
                    <a:pt x="4275" y="2035"/>
                  </a:cubicBezTo>
                  <a:cubicBezTo>
                    <a:pt x="4751" y="1559"/>
                    <a:pt x="5406" y="1237"/>
                    <a:pt x="5406" y="1237"/>
                  </a:cubicBezTo>
                  <a:lnTo>
                    <a:pt x="5418" y="1226"/>
                  </a:lnTo>
                  <a:lnTo>
                    <a:pt x="5430" y="1202"/>
                  </a:lnTo>
                  <a:cubicBezTo>
                    <a:pt x="5450" y="1208"/>
                    <a:pt x="5467" y="1211"/>
                    <a:pt x="5480" y="1211"/>
                  </a:cubicBezTo>
                  <a:cubicBezTo>
                    <a:pt x="5540" y="1211"/>
                    <a:pt x="5545" y="1155"/>
                    <a:pt x="5525" y="1107"/>
                  </a:cubicBezTo>
                  <a:cubicBezTo>
                    <a:pt x="5513" y="1059"/>
                    <a:pt x="5466" y="1011"/>
                    <a:pt x="5418" y="999"/>
                  </a:cubicBezTo>
                  <a:lnTo>
                    <a:pt x="5394" y="999"/>
                  </a:lnTo>
                  <a:cubicBezTo>
                    <a:pt x="5394" y="999"/>
                    <a:pt x="4882" y="904"/>
                    <a:pt x="4347" y="392"/>
                  </a:cubicBezTo>
                  <a:cubicBezTo>
                    <a:pt x="4063" y="109"/>
                    <a:pt x="3726" y="1"/>
                    <a:pt x="3414" y="1"/>
                  </a:cubicBezTo>
                  <a:cubicBezTo>
                    <a:pt x="3162" y="1"/>
                    <a:pt x="2927" y="71"/>
                    <a:pt x="2751" y="178"/>
                  </a:cubicBezTo>
                  <a:cubicBezTo>
                    <a:pt x="2581" y="71"/>
                    <a:pt x="2346" y="1"/>
                    <a:pt x="20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626;p73">
              <a:extLst>
                <a:ext uri="{FF2B5EF4-FFF2-40B4-BE49-F238E27FC236}">
                  <a16:creationId xmlns:a16="http://schemas.microsoft.com/office/drawing/2014/main" id="{EEB0370A-EAF8-5915-2CC7-E1D69FF08B95}"/>
                </a:ext>
              </a:extLst>
            </p:cNvPr>
            <p:cNvSpPr/>
            <p:nvPr/>
          </p:nvSpPr>
          <p:spPr>
            <a:xfrm>
              <a:off x="5735477" y="2429858"/>
              <a:ext cx="353354" cy="126202"/>
            </a:xfrm>
            <a:custGeom>
              <a:avLst/>
              <a:gdLst/>
              <a:ahLst/>
              <a:cxnLst/>
              <a:rect l="l" t="t" r="r" b="b"/>
              <a:pathLst>
                <a:path w="11110" h="3968" extrusionOk="0">
                  <a:moveTo>
                    <a:pt x="10764" y="324"/>
                  </a:moveTo>
                  <a:cubicBezTo>
                    <a:pt x="10776" y="324"/>
                    <a:pt x="10776" y="324"/>
                    <a:pt x="10776" y="348"/>
                  </a:cubicBezTo>
                  <a:cubicBezTo>
                    <a:pt x="10764" y="348"/>
                    <a:pt x="10764" y="360"/>
                    <a:pt x="10764" y="360"/>
                  </a:cubicBezTo>
                  <a:cubicBezTo>
                    <a:pt x="10669" y="1015"/>
                    <a:pt x="10312" y="2599"/>
                    <a:pt x="9014" y="3325"/>
                  </a:cubicBezTo>
                  <a:cubicBezTo>
                    <a:pt x="8645" y="3527"/>
                    <a:pt x="8240" y="3634"/>
                    <a:pt x="7847" y="3634"/>
                  </a:cubicBezTo>
                  <a:lnTo>
                    <a:pt x="7680" y="3634"/>
                  </a:lnTo>
                  <a:cubicBezTo>
                    <a:pt x="6835" y="3575"/>
                    <a:pt x="6121" y="3087"/>
                    <a:pt x="5763" y="2801"/>
                  </a:cubicBezTo>
                  <a:cubicBezTo>
                    <a:pt x="5704" y="2753"/>
                    <a:pt x="5644" y="2730"/>
                    <a:pt x="5561" y="2730"/>
                  </a:cubicBezTo>
                  <a:cubicBezTo>
                    <a:pt x="5490" y="2730"/>
                    <a:pt x="5418" y="2753"/>
                    <a:pt x="5371" y="2801"/>
                  </a:cubicBezTo>
                  <a:cubicBezTo>
                    <a:pt x="5025" y="3087"/>
                    <a:pt x="4323" y="3575"/>
                    <a:pt x="3454" y="3634"/>
                  </a:cubicBezTo>
                  <a:lnTo>
                    <a:pt x="3287" y="3634"/>
                  </a:lnTo>
                  <a:cubicBezTo>
                    <a:pt x="2870" y="3634"/>
                    <a:pt x="2489" y="3527"/>
                    <a:pt x="2108" y="3325"/>
                  </a:cubicBezTo>
                  <a:cubicBezTo>
                    <a:pt x="822" y="2599"/>
                    <a:pt x="465" y="1015"/>
                    <a:pt x="370" y="360"/>
                  </a:cubicBezTo>
                  <a:lnTo>
                    <a:pt x="370" y="348"/>
                  </a:lnTo>
                  <a:cubicBezTo>
                    <a:pt x="370" y="348"/>
                    <a:pt x="382" y="324"/>
                    <a:pt x="406" y="324"/>
                  </a:cubicBezTo>
                  <a:cubicBezTo>
                    <a:pt x="418" y="324"/>
                    <a:pt x="418" y="324"/>
                    <a:pt x="418" y="348"/>
                  </a:cubicBezTo>
                  <a:cubicBezTo>
                    <a:pt x="1025" y="920"/>
                    <a:pt x="2084" y="1063"/>
                    <a:pt x="2668" y="1086"/>
                  </a:cubicBezTo>
                  <a:cubicBezTo>
                    <a:pt x="3644" y="1134"/>
                    <a:pt x="4406" y="1563"/>
                    <a:pt x="4870" y="1908"/>
                  </a:cubicBezTo>
                  <a:cubicBezTo>
                    <a:pt x="4894" y="1944"/>
                    <a:pt x="4930" y="1956"/>
                    <a:pt x="4954" y="1979"/>
                  </a:cubicBezTo>
                  <a:cubicBezTo>
                    <a:pt x="5132" y="2110"/>
                    <a:pt x="5359" y="2194"/>
                    <a:pt x="5585" y="2194"/>
                  </a:cubicBezTo>
                  <a:cubicBezTo>
                    <a:pt x="5799" y="2194"/>
                    <a:pt x="6025" y="2110"/>
                    <a:pt x="6204" y="1979"/>
                  </a:cubicBezTo>
                  <a:cubicBezTo>
                    <a:pt x="6240" y="1956"/>
                    <a:pt x="6264" y="1944"/>
                    <a:pt x="6299" y="1908"/>
                  </a:cubicBezTo>
                  <a:cubicBezTo>
                    <a:pt x="6752" y="1563"/>
                    <a:pt x="7514" y="1134"/>
                    <a:pt x="8502" y="1086"/>
                  </a:cubicBezTo>
                  <a:cubicBezTo>
                    <a:pt x="9061" y="1063"/>
                    <a:pt x="10121" y="920"/>
                    <a:pt x="10740" y="348"/>
                  </a:cubicBezTo>
                  <a:lnTo>
                    <a:pt x="10764" y="324"/>
                  </a:lnTo>
                  <a:close/>
                  <a:moveTo>
                    <a:pt x="395" y="0"/>
                  </a:moveTo>
                  <a:cubicBezTo>
                    <a:pt x="379" y="0"/>
                    <a:pt x="363" y="1"/>
                    <a:pt x="346" y="3"/>
                  </a:cubicBezTo>
                  <a:cubicBezTo>
                    <a:pt x="239" y="3"/>
                    <a:pt x="156" y="63"/>
                    <a:pt x="84" y="134"/>
                  </a:cubicBezTo>
                  <a:cubicBezTo>
                    <a:pt x="25" y="217"/>
                    <a:pt x="1" y="313"/>
                    <a:pt x="13" y="408"/>
                  </a:cubicBezTo>
                  <a:cubicBezTo>
                    <a:pt x="120" y="1110"/>
                    <a:pt x="489" y="2801"/>
                    <a:pt x="1918" y="3611"/>
                  </a:cubicBezTo>
                  <a:cubicBezTo>
                    <a:pt x="2334" y="3849"/>
                    <a:pt x="2799" y="3968"/>
                    <a:pt x="3263" y="3968"/>
                  </a:cubicBezTo>
                  <a:lnTo>
                    <a:pt x="3454" y="3968"/>
                  </a:lnTo>
                  <a:cubicBezTo>
                    <a:pt x="4394" y="3908"/>
                    <a:pt x="5168" y="3372"/>
                    <a:pt x="5537" y="3075"/>
                  </a:cubicBezTo>
                  <a:cubicBezTo>
                    <a:pt x="5918" y="3384"/>
                    <a:pt x="6692" y="3908"/>
                    <a:pt x="7633" y="3968"/>
                  </a:cubicBezTo>
                  <a:lnTo>
                    <a:pt x="7823" y="3968"/>
                  </a:lnTo>
                  <a:cubicBezTo>
                    <a:pt x="8288" y="3968"/>
                    <a:pt x="8752" y="3849"/>
                    <a:pt x="9169" y="3611"/>
                  </a:cubicBezTo>
                  <a:cubicBezTo>
                    <a:pt x="10585" y="2801"/>
                    <a:pt x="10966" y="1110"/>
                    <a:pt x="11074" y="408"/>
                  </a:cubicBezTo>
                  <a:cubicBezTo>
                    <a:pt x="11109" y="313"/>
                    <a:pt x="11074" y="217"/>
                    <a:pt x="11014" y="134"/>
                  </a:cubicBezTo>
                  <a:cubicBezTo>
                    <a:pt x="10955" y="63"/>
                    <a:pt x="10871" y="15"/>
                    <a:pt x="10764" y="3"/>
                  </a:cubicBezTo>
                  <a:cubicBezTo>
                    <a:pt x="10657" y="3"/>
                    <a:pt x="10574" y="39"/>
                    <a:pt x="10490" y="98"/>
                  </a:cubicBezTo>
                  <a:cubicBezTo>
                    <a:pt x="10252" y="313"/>
                    <a:pt x="9693" y="694"/>
                    <a:pt x="8454" y="753"/>
                  </a:cubicBezTo>
                  <a:cubicBezTo>
                    <a:pt x="7395" y="813"/>
                    <a:pt x="6585" y="1253"/>
                    <a:pt x="6073" y="1622"/>
                  </a:cubicBezTo>
                  <a:cubicBezTo>
                    <a:pt x="6037" y="1658"/>
                    <a:pt x="6002" y="1670"/>
                    <a:pt x="5966" y="1706"/>
                  </a:cubicBezTo>
                  <a:cubicBezTo>
                    <a:pt x="5847" y="1789"/>
                    <a:pt x="5704" y="1848"/>
                    <a:pt x="5549" y="1848"/>
                  </a:cubicBezTo>
                  <a:cubicBezTo>
                    <a:pt x="5406" y="1848"/>
                    <a:pt x="5251" y="1801"/>
                    <a:pt x="5132" y="1706"/>
                  </a:cubicBezTo>
                  <a:cubicBezTo>
                    <a:pt x="5109" y="1670"/>
                    <a:pt x="5073" y="1658"/>
                    <a:pt x="5025" y="1622"/>
                  </a:cubicBezTo>
                  <a:cubicBezTo>
                    <a:pt x="4537" y="1253"/>
                    <a:pt x="3727" y="789"/>
                    <a:pt x="2644" y="753"/>
                  </a:cubicBezTo>
                  <a:cubicBezTo>
                    <a:pt x="1418" y="694"/>
                    <a:pt x="846" y="313"/>
                    <a:pt x="608" y="98"/>
                  </a:cubicBezTo>
                  <a:cubicBezTo>
                    <a:pt x="548" y="28"/>
                    <a:pt x="479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27;p73">
              <a:extLst>
                <a:ext uri="{FF2B5EF4-FFF2-40B4-BE49-F238E27FC236}">
                  <a16:creationId xmlns:a16="http://schemas.microsoft.com/office/drawing/2014/main" id="{A45B9E65-EF1F-9F84-7A53-1B383038FEAE}"/>
                </a:ext>
              </a:extLst>
            </p:cNvPr>
            <p:cNvSpPr/>
            <p:nvPr/>
          </p:nvSpPr>
          <p:spPr>
            <a:xfrm>
              <a:off x="5762384" y="2464271"/>
              <a:ext cx="134440" cy="72102"/>
            </a:xfrm>
            <a:custGeom>
              <a:avLst/>
              <a:gdLst/>
              <a:ahLst/>
              <a:cxnLst/>
              <a:rect l="l" t="t" r="r" b="b"/>
              <a:pathLst>
                <a:path w="4227" h="2267" extrusionOk="0">
                  <a:moveTo>
                    <a:pt x="476" y="397"/>
                  </a:moveTo>
                  <a:lnTo>
                    <a:pt x="560" y="409"/>
                  </a:lnTo>
                  <a:cubicBezTo>
                    <a:pt x="929" y="505"/>
                    <a:pt x="1334" y="564"/>
                    <a:pt x="1774" y="588"/>
                  </a:cubicBezTo>
                  <a:cubicBezTo>
                    <a:pt x="2667" y="636"/>
                    <a:pt x="3358" y="1052"/>
                    <a:pt x="3774" y="1386"/>
                  </a:cubicBezTo>
                  <a:lnTo>
                    <a:pt x="3810" y="1421"/>
                  </a:lnTo>
                  <a:lnTo>
                    <a:pt x="3751" y="1469"/>
                  </a:lnTo>
                  <a:cubicBezTo>
                    <a:pt x="3477" y="1648"/>
                    <a:pt x="3024" y="1874"/>
                    <a:pt x="2548" y="1909"/>
                  </a:cubicBezTo>
                  <a:cubicBezTo>
                    <a:pt x="2490" y="1915"/>
                    <a:pt x="2432" y="1918"/>
                    <a:pt x="2376" y="1918"/>
                  </a:cubicBezTo>
                  <a:cubicBezTo>
                    <a:pt x="2089" y="1918"/>
                    <a:pt x="1827" y="1841"/>
                    <a:pt x="1548" y="1671"/>
                  </a:cubicBezTo>
                  <a:cubicBezTo>
                    <a:pt x="1119" y="1421"/>
                    <a:pt x="762" y="1017"/>
                    <a:pt x="512" y="469"/>
                  </a:cubicBezTo>
                  <a:lnTo>
                    <a:pt x="476" y="397"/>
                  </a:lnTo>
                  <a:close/>
                  <a:moveTo>
                    <a:pt x="174" y="0"/>
                  </a:moveTo>
                  <a:cubicBezTo>
                    <a:pt x="129" y="0"/>
                    <a:pt x="85" y="18"/>
                    <a:pt x="48" y="64"/>
                  </a:cubicBezTo>
                  <a:cubicBezTo>
                    <a:pt x="0" y="112"/>
                    <a:pt x="0" y="183"/>
                    <a:pt x="36" y="243"/>
                  </a:cubicBezTo>
                  <a:lnTo>
                    <a:pt x="214" y="636"/>
                  </a:lnTo>
                  <a:cubicBezTo>
                    <a:pt x="500" y="1243"/>
                    <a:pt x="893" y="1707"/>
                    <a:pt x="1393" y="1993"/>
                  </a:cubicBezTo>
                  <a:cubicBezTo>
                    <a:pt x="1715" y="2183"/>
                    <a:pt x="2060" y="2267"/>
                    <a:pt x="2417" y="2267"/>
                  </a:cubicBezTo>
                  <a:lnTo>
                    <a:pt x="2560" y="2267"/>
                  </a:lnTo>
                  <a:cubicBezTo>
                    <a:pt x="3120" y="2231"/>
                    <a:pt x="3608" y="1993"/>
                    <a:pt x="3917" y="1779"/>
                  </a:cubicBezTo>
                  <a:lnTo>
                    <a:pt x="4155" y="1636"/>
                  </a:lnTo>
                  <a:cubicBezTo>
                    <a:pt x="4203" y="1600"/>
                    <a:pt x="4227" y="1552"/>
                    <a:pt x="4227" y="1493"/>
                  </a:cubicBezTo>
                  <a:cubicBezTo>
                    <a:pt x="4227" y="1421"/>
                    <a:pt x="4215" y="1362"/>
                    <a:pt x="4167" y="1338"/>
                  </a:cubicBezTo>
                  <a:lnTo>
                    <a:pt x="3965" y="1159"/>
                  </a:lnTo>
                  <a:cubicBezTo>
                    <a:pt x="3501" y="778"/>
                    <a:pt x="2762" y="326"/>
                    <a:pt x="1774" y="278"/>
                  </a:cubicBezTo>
                  <a:cubicBezTo>
                    <a:pt x="1357" y="266"/>
                    <a:pt x="965" y="207"/>
                    <a:pt x="631" y="112"/>
                  </a:cubicBezTo>
                  <a:lnTo>
                    <a:pt x="214" y="4"/>
                  </a:lnTo>
                  <a:cubicBezTo>
                    <a:pt x="201" y="2"/>
                    <a:pt x="188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28;p73">
              <a:extLst>
                <a:ext uri="{FF2B5EF4-FFF2-40B4-BE49-F238E27FC236}">
                  <a16:creationId xmlns:a16="http://schemas.microsoft.com/office/drawing/2014/main" id="{86C961AF-D487-8A58-5013-91A8A12063E3}"/>
                </a:ext>
              </a:extLst>
            </p:cNvPr>
            <p:cNvSpPr/>
            <p:nvPr/>
          </p:nvSpPr>
          <p:spPr>
            <a:xfrm>
              <a:off x="5928247" y="2463921"/>
              <a:ext cx="134821" cy="70957"/>
            </a:xfrm>
            <a:custGeom>
              <a:avLst/>
              <a:gdLst/>
              <a:ahLst/>
              <a:cxnLst/>
              <a:rect l="l" t="t" r="r" b="b"/>
              <a:pathLst>
                <a:path w="4239" h="2231" extrusionOk="0">
                  <a:moveTo>
                    <a:pt x="3774" y="420"/>
                  </a:moveTo>
                  <a:lnTo>
                    <a:pt x="3727" y="480"/>
                  </a:lnTo>
                  <a:cubicBezTo>
                    <a:pt x="3477" y="1028"/>
                    <a:pt x="3120" y="1432"/>
                    <a:pt x="2691" y="1682"/>
                  </a:cubicBezTo>
                  <a:cubicBezTo>
                    <a:pt x="2416" y="1841"/>
                    <a:pt x="2122" y="1924"/>
                    <a:pt x="1810" y="1924"/>
                  </a:cubicBezTo>
                  <a:cubicBezTo>
                    <a:pt x="1770" y="1924"/>
                    <a:pt x="1731" y="1923"/>
                    <a:pt x="1691" y="1920"/>
                  </a:cubicBezTo>
                  <a:cubicBezTo>
                    <a:pt x="1215" y="1897"/>
                    <a:pt x="774" y="1670"/>
                    <a:pt x="488" y="1480"/>
                  </a:cubicBezTo>
                  <a:lnTo>
                    <a:pt x="441" y="1444"/>
                  </a:lnTo>
                  <a:lnTo>
                    <a:pt x="488" y="1420"/>
                  </a:lnTo>
                  <a:cubicBezTo>
                    <a:pt x="905" y="1075"/>
                    <a:pt x="1596" y="658"/>
                    <a:pt x="2489" y="611"/>
                  </a:cubicBezTo>
                  <a:cubicBezTo>
                    <a:pt x="2929" y="587"/>
                    <a:pt x="3334" y="527"/>
                    <a:pt x="3703" y="432"/>
                  </a:cubicBezTo>
                  <a:lnTo>
                    <a:pt x="3774" y="420"/>
                  </a:lnTo>
                  <a:close/>
                  <a:moveTo>
                    <a:pt x="4043" y="1"/>
                  </a:moveTo>
                  <a:cubicBezTo>
                    <a:pt x="4033" y="1"/>
                    <a:pt x="4023" y="2"/>
                    <a:pt x="4013" y="4"/>
                  </a:cubicBezTo>
                  <a:lnTo>
                    <a:pt x="3596" y="111"/>
                  </a:lnTo>
                  <a:cubicBezTo>
                    <a:pt x="3262" y="194"/>
                    <a:pt x="2870" y="254"/>
                    <a:pt x="2453" y="277"/>
                  </a:cubicBezTo>
                  <a:cubicBezTo>
                    <a:pt x="1476" y="313"/>
                    <a:pt x="726" y="777"/>
                    <a:pt x="262" y="1147"/>
                  </a:cubicBezTo>
                  <a:lnTo>
                    <a:pt x="60" y="1325"/>
                  </a:lnTo>
                  <a:cubicBezTo>
                    <a:pt x="12" y="1361"/>
                    <a:pt x="0" y="1420"/>
                    <a:pt x="0" y="1468"/>
                  </a:cubicBezTo>
                  <a:cubicBezTo>
                    <a:pt x="0" y="1504"/>
                    <a:pt x="24" y="1563"/>
                    <a:pt x="72" y="1599"/>
                  </a:cubicBezTo>
                  <a:lnTo>
                    <a:pt x="310" y="1742"/>
                  </a:lnTo>
                  <a:cubicBezTo>
                    <a:pt x="619" y="1956"/>
                    <a:pt x="1107" y="2194"/>
                    <a:pt x="1667" y="2230"/>
                  </a:cubicBezTo>
                  <a:lnTo>
                    <a:pt x="1810" y="2230"/>
                  </a:lnTo>
                  <a:cubicBezTo>
                    <a:pt x="2167" y="2230"/>
                    <a:pt x="2512" y="2147"/>
                    <a:pt x="2834" y="1956"/>
                  </a:cubicBezTo>
                  <a:cubicBezTo>
                    <a:pt x="3334" y="1670"/>
                    <a:pt x="3727" y="1230"/>
                    <a:pt x="4013" y="599"/>
                  </a:cubicBezTo>
                  <a:lnTo>
                    <a:pt x="4191" y="206"/>
                  </a:lnTo>
                  <a:cubicBezTo>
                    <a:pt x="4239" y="182"/>
                    <a:pt x="4227" y="111"/>
                    <a:pt x="4179" y="63"/>
                  </a:cubicBezTo>
                  <a:cubicBezTo>
                    <a:pt x="4140" y="24"/>
                    <a:pt x="4092" y="1"/>
                    <a:pt x="40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29;p73">
              <a:extLst>
                <a:ext uri="{FF2B5EF4-FFF2-40B4-BE49-F238E27FC236}">
                  <a16:creationId xmlns:a16="http://schemas.microsoft.com/office/drawing/2014/main" id="{69CC3434-F753-B9A2-D8C3-47142DA2A307}"/>
                </a:ext>
              </a:extLst>
            </p:cNvPr>
            <p:cNvSpPr/>
            <p:nvPr/>
          </p:nvSpPr>
          <p:spPr>
            <a:xfrm>
              <a:off x="5966859" y="2655642"/>
              <a:ext cx="28434" cy="113258"/>
            </a:xfrm>
            <a:custGeom>
              <a:avLst/>
              <a:gdLst/>
              <a:ahLst/>
              <a:cxnLst/>
              <a:rect l="l" t="t" r="r" b="b"/>
              <a:pathLst>
                <a:path w="894" h="3561" extrusionOk="0">
                  <a:moveTo>
                    <a:pt x="560" y="1893"/>
                  </a:moveTo>
                  <a:lnTo>
                    <a:pt x="560" y="3120"/>
                  </a:lnTo>
                  <a:lnTo>
                    <a:pt x="572" y="3120"/>
                  </a:lnTo>
                  <a:cubicBezTo>
                    <a:pt x="572" y="3179"/>
                    <a:pt x="524" y="3239"/>
                    <a:pt x="453" y="3239"/>
                  </a:cubicBezTo>
                  <a:cubicBezTo>
                    <a:pt x="382" y="3239"/>
                    <a:pt x="334" y="3191"/>
                    <a:pt x="334" y="3120"/>
                  </a:cubicBezTo>
                  <a:lnTo>
                    <a:pt x="334" y="1893"/>
                  </a:lnTo>
                  <a:close/>
                  <a:moveTo>
                    <a:pt x="715" y="0"/>
                  </a:moveTo>
                  <a:cubicBezTo>
                    <a:pt x="632" y="0"/>
                    <a:pt x="560" y="83"/>
                    <a:pt x="560" y="167"/>
                  </a:cubicBezTo>
                  <a:lnTo>
                    <a:pt x="560" y="1572"/>
                  </a:lnTo>
                  <a:lnTo>
                    <a:pt x="334" y="1572"/>
                  </a:lnTo>
                  <a:lnTo>
                    <a:pt x="334" y="381"/>
                  </a:lnTo>
                  <a:cubicBezTo>
                    <a:pt x="334" y="286"/>
                    <a:pt x="262" y="214"/>
                    <a:pt x="167" y="214"/>
                  </a:cubicBezTo>
                  <a:cubicBezTo>
                    <a:pt x="84" y="214"/>
                    <a:pt x="1" y="286"/>
                    <a:pt x="1" y="381"/>
                  </a:cubicBezTo>
                  <a:lnTo>
                    <a:pt x="1" y="3120"/>
                  </a:lnTo>
                  <a:cubicBezTo>
                    <a:pt x="1" y="3358"/>
                    <a:pt x="203" y="3560"/>
                    <a:pt x="453" y="3560"/>
                  </a:cubicBezTo>
                  <a:cubicBezTo>
                    <a:pt x="703" y="3560"/>
                    <a:pt x="894" y="3370"/>
                    <a:pt x="894" y="3120"/>
                  </a:cubicBezTo>
                  <a:lnTo>
                    <a:pt x="894" y="167"/>
                  </a:lnTo>
                  <a:cubicBezTo>
                    <a:pt x="882" y="83"/>
                    <a:pt x="810" y="0"/>
                    <a:pt x="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30;p73">
              <a:extLst>
                <a:ext uri="{FF2B5EF4-FFF2-40B4-BE49-F238E27FC236}">
                  <a16:creationId xmlns:a16="http://schemas.microsoft.com/office/drawing/2014/main" id="{EE577807-ACAA-052D-641A-921B35F59D45}"/>
                </a:ext>
              </a:extLst>
            </p:cNvPr>
            <p:cNvSpPr/>
            <p:nvPr/>
          </p:nvSpPr>
          <p:spPr>
            <a:xfrm>
              <a:off x="6054704" y="2499988"/>
              <a:ext cx="27670" cy="271169"/>
            </a:xfrm>
            <a:custGeom>
              <a:avLst/>
              <a:gdLst/>
              <a:ahLst/>
              <a:cxnLst/>
              <a:rect l="l" t="t" r="r" b="b"/>
              <a:pathLst>
                <a:path w="870" h="8526" extrusionOk="0">
                  <a:moveTo>
                    <a:pt x="548" y="6775"/>
                  </a:moveTo>
                  <a:lnTo>
                    <a:pt x="548" y="8097"/>
                  </a:lnTo>
                  <a:lnTo>
                    <a:pt x="560" y="8097"/>
                  </a:lnTo>
                  <a:cubicBezTo>
                    <a:pt x="560" y="8156"/>
                    <a:pt x="513" y="8216"/>
                    <a:pt x="441" y="8216"/>
                  </a:cubicBezTo>
                  <a:cubicBezTo>
                    <a:pt x="370" y="8216"/>
                    <a:pt x="322" y="8168"/>
                    <a:pt x="322" y="8097"/>
                  </a:cubicBezTo>
                  <a:lnTo>
                    <a:pt x="322" y="6775"/>
                  </a:lnTo>
                  <a:close/>
                  <a:moveTo>
                    <a:pt x="715" y="1"/>
                  </a:moveTo>
                  <a:cubicBezTo>
                    <a:pt x="620" y="1"/>
                    <a:pt x="548" y="72"/>
                    <a:pt x="548" y="167"/>
                  </a:cubicBezTo>
                  <a:lnTo>
                    <a:pt x="548" y="6442"/>
                  </a:lnTo>
                  <a:lnTo>
                    <a:pt x="322" y="6442"/>
                  </a:lnTo>
                  <a:lnTo>
                    <a:pt x="322" y="1167"/>
                  </a:lnTo>
                  <a:cubicBezTo>
                    <a:pt x="322" y="1072"/>
                    <a:pt x="251" y="1001"/>
                    <a:pt x="156" y="1001"/>
                  </a:cubicBezTo>
                  <a:cubicBezTo>
                    <a:pt x="72" y="1001"/>
                    <a:pt x="1" y="1072"/>
                    <a:pt x="1" y="1167"/>
                  </a:cubicBezTo>
                  <a:lnTo>
                    <a:pt x="1" y="8097"/>
                  </a:lnTo>
                  <a:cubicBezTo>
                    <a:pt x="1" y="8335"/>
                    <a:pt x="191" y="8526"/>
                    <a:pt x="441" y="8526"/>
                  </a:cubicBezTo>
                  <a:cubicBezTo>
                    <a:pt x="679" y="8526"/>
                    <a:pt x="870" y="8335"/>
                    <a:pt x="870" y="8097"/>
                  </a:cubicBezTo>
                  <a:lnTo>
                    <a:pt x="870" y="167"/>
                  </a:lnTo>
                  <a:cubicBezTo>
                    <a:pt x="870" y="72"/>
                    <a:pt x="810" y="1"/>
                    <a:pt x="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2548;p71">
            <a:extLst>
              <a:ext uri="{FF2B5EF4-FFF2-40B4-BE49-F238E27FC236}">
                <a16:creationId xmlns:a16="http://schemas.microsoft.com/office/drawing/2014/main" id="{9CBDF1D0-9E1A-2498-E3FF-E3D6E90B968F}"/>
              </a:ext>
            </a:extLst>
          </p:cNvPr>
          <p:cNvSpPr/>
          <p:nvPr/>
        </p:nvSpPr>
        <p:spPr>
          <a:xfrm>
            <a:off x="7328678" y="1763634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25AE89-0933-3C6A-9B29-65EE057DC88A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17 / 43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8D8A64-D9C0-DFDC-09E2-93B3BB41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Windows has a function called </a:t>
            </a:r>
            <a:r>
              <a:rPr lang="en-US" b="1" i="1" dirty="0"/>
              <a:t>KeRegisterNmiCallback</a:t>
            </a:r>
            <a:r>
              <a:rPr lang="en-US" dirty="0"/>
              <a:t>. It allows us to register a callback that will be executed in the event of an NMI.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If the guest can be forced unconditionally to go on VMX-root, and an </a:t>
            </a:r>
            <a:r>
              <a:rPr lang="en-US" b="1" dirty="0"/>
              <a:t>NMI</a:t>
            </a:r>
            <a:r>
              <a:rPr lang="en-US" dirty="0"/>
              <a:t> is fired simultaneously; the callback will be executed in VMX-root.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As the callback function will be called in VMX-root mode, we could fully get the control over the hypervisor.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31D2E-796F-C2C8-0EBA-32807621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64475"/>
            <a:ext cx="5653091" cy="572700"/>
          </a:xfrm>
        </p:spPr>
        <p:txBody>
          <a:bodyPr/>
          <a:lstStyle/>
          <a:p>
            <a:r>
              <a:rPr lang="en-US" sz="2800" dirty="0"/>
              <a:t>The scenario (Attacking Hypervisor Using NMI)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9E0582-3D40-9902-6500-15E2BFC00051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18 / 43</a:t>
            </a:r>
          </a:p>
        </p:txBody>
      </p:sp>
    </p:spTree>
    <p:extLst>
      <p:ext uri="{BB962C8B-B14F-4D97-AF65-F5344CB8AC3E}">
        <p14:creationId xmlns:p14="http://schemas.microsoft.com/office/powerpoint/2010/main" val="106222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8D8A64-D9C0-DFDC-09E2-93B3BB41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There are some instructions that cause VM-exit unconditionally.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Here’s a list of these instructions: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31D2E-796F-C2C8-0EBA-32807621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64475"/>
            <a:ext cx="5653091" cy="572700"/>
          </a:xfrm>
        </p:spPr>
        <p:txBody>
          <a:bodyPr/>
          <a:lstStyle/>
          <a:p>
            <a:r>
              <a:rPr lang="en-US" sz="2800" dirty="0"/>
              <a:t>One more thing…</a:t>
            </a:r>
          </a:p>
        </p:txBody>
      </p:sp>
      <p:graphicFrame>
        <p:nvGraphicFramePr>
          <p:cNvPr id="5" name="Google Shape;2085;p32">
            <a:extLst>
              <a:ext uri="{FF2B5EF4-FFF2-40B4-BE49-F238E27FC236}">
                <a16:creationId xmlns:a16="http://schemas.microsoft.com/office/drawing/2014/main" id="{21AF8156-0BFA-4D2F-D187-C586F1F9A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461317"/>
              </p:ext>
            </p:extLst>
          </p:nvPr>
        </p:nvGraphicFramePr>
        <p:xfrm>
          <a:off x="1050244" y="2571750"/>
          <a:ext cx="4992600" cy="987679"/>
        </p:xfrm>
        <a:graphic>
          <a:graphicData uri="http://schemas.openxmlformats.org/drawingml/2006/table">
            <a:tbl>
              <a:tblPr>
                <a:noFill/>
                <a:tableStyleId>{5DE93A78-10E1-45E5-BF87-B0F5375D1F2C}</a:tableStyleId>
              </a:tblPr>
              <a:tblGrid>
                <a:gridCol w="169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4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02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Regular Instructions</a:t>
                      </a:r>
                      <a:endParaRPr sz="1100" b="1" u="sng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CPUID, GETSEC, INVD, XSETBV, INVEPT, INVVPID</a:t>
                      </a:r>
                      <a:endParaRPr sz="10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VMX Instructions</a:t>
                      </a:r>
                      <a:endParaRPr sz="1100" b="1" u="sng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VMCALL, VMCLEAR, VMLAUNCH, VMPTRLD, VMPTRST, VMRESUME, VMXOFF, and VMXON</a:t>
                      </a:r>
                      <a:endParaRPr sz="1000"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7818966-5F8E-E92B-C7A3-42C5BE518008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19 / 43</a:t>
            </a:r>
          </a:p>
        </p:txBody>
      </p:sp>
    </p:spTree>
    <p:extLst>
      <p:ext uri="{BB962C8B-B14F-4D97-AF65-F5344CB8AC3E}">
        <p14:creationId xmlns:p14="http://schemas.microsoft.com/office/powerpoint/2010/main" val="687004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8D8A64-D9C0-DFDC-09E2-93B3BB41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There are some instructions that cause VM-exit conditionally.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Some of which 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31D2E-796F-C2C8-0EBA-32807621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64475"/>
            <a:ext cx="5653091" cy="572700"/>
          </a:xfrm>
        </p:spPr>
        <p:txBody>
          <a:bodyPr/>
          <a:lstStyle/>
          <a:p>
            <a:r>
              <a:rPr lang="en-US" sz="2800" dirty="0"/>
              <a:t>One more thing…</a:t>
            </a:r>
          </a:p>
        </p:txBody>
      </p:sp>
      <p:graphicFrame>
        <p:nvGraphicFramePr>
          <p:cNvPr id="5" name="Google Shape;2085;p32">
            <a:extLst>
              <a:ext uri="{FF2B5EF4-FFF2-40B4-BE49-F238E27FC236}">
                <a16:creationId xmlns:a16="http://schemas.microsoft.com/office/drawing/2014/main" id="{21AF8156-0BFA-4D2F-D187-C586F1F9A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7068782"/>
              </p:ext>
            </p:extLst>
          </p:nvPr>
        </p:nvGraphicFramePr>
        <p:xfrm>
          <a:off x="1503652" y="2280805"/>
          <a:ext cx="4422824" cy="2265650"/>
        </p:xfrm>
        <a:graphic>
          <a:graphicData uri="http://schemas.openxmlformats.org/drawingml/2006/table">
            <a:tbl>
              <a:tblPr>
                <a:noFill/>
                <a:tableStyleId>{5DE93A78-10E1-45E5-BF87-B0F5375D1F2C}</a:tableStyleId>
              </a:tblPr>
              <a:tblGrid>
                <a:gridCol w="1105706">
                  <a:extLst>
                    <a:ext uri="{9D8B030D-6E8A-4147-A177-3AD203B41FA5}">
                      <a16:colId xmlns:a16="http://schemas.microsoft.com/office/drawing/2014/main" val="3161025685"/>
                    </a:ext>
                  </a:extLst>
                </a:gridCol>
                <a:gridCol w="1105706">
                  <a:extLst>
                    <a:ext uri="{9D8B030D-6E8A-4147-A177-3AD203B41FA5}">
                      <a16:colId xmlns:a16="http://schemas.microsoft.com/office/drawing/2014/main" val="3050696732"/>
                    </a:ext>
                  </a:extLst>
                </a:gridCol>
                <a:gridCol w="1105706">
                  <a:extLst>
                    <a:ext uri="{9D8B030D-6E8A-4147-A177-3AD203B41FA5}">
                      <a16:colId xmlns:a16="http://schemas.microsoft.com/office/drawing/2014/main" val="3396887814"/>
                    </a:ext>
                  </a:extLst>
                </a:gridCol>
                <a:gridCol w="1105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INVLPG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RDPMC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INVPCID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RDSEED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LGDT, LIDT, LLDT, LTR, SGDT, SIDT, SLDT, STR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LMSW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RSM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MONITOR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MOV from CR3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MOV from CR8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MOV CR0, CR3, CR4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RDTSC/P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IN, OUT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CLTS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MOV to CR3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XRSTORS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XRSAVES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 MOVE to CR8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ENCLS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MOV DR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ENCLV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MWAIT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HLT 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413446-2EF3-208A-5CA7-7AAAF87B4B66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20 / 43</a:t>
            </a:r>
          </a:p>
        </p:txBody>
      </p:sp>
    </p:spTree>
    <p:extLst>
      <p:ext uri="{BB962C8B-B14F-4D97-AF65-F5344CB8AC3E}">
        <p14:creationId xmlns:p14="http://schemas.microsoft.com/office/powerpoint/2010/main" val="4193220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Attacking Hypervisor Using NMI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We need to control one core, to attack the neighbor cores.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011" y="1796270"/>
            <a:ext cx="6339978" cy="2766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F7C78-C301-B0E6-F983-8BB4C0D9EC90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21 / 43</a:t>
            </a:r>
          </a:p>
        </p:txBody>
      </p:sp>
    </p:spTree>
    <p:extLst>
      <p:ext uri="{BB962C8B-B14F-4D97-AF65-F5344CB8AC3E}">
        <p14:creationId xmlns:p14="http://schemas.microsoft.com/office/powerpoint/2010/main" val="299191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Attacking Hypervisor Using NMI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First of all, we register an NMI handler using </a:t>
            </a:r>
            <a:r>
              <a:rPr lang="en-US" b="1" i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KeRegisterNmiCallback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function. The callback will point to an attacker controlled code.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011" y="1796270"/>
            <a:ext cx="6339978" cy="2766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DD501-6B6F-1739-693D-78985751B173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22 / 43</a:t>
            </a:r>
          </a:p>
        </p:txBody>
      </p:sp>
    </p:spTree>
    <p:extLst>
      <p:ext uri="{BB962C8B-B14F-4D97-AF65-F5344CB8AC3E}">
        <p14:creationId xmlns:p14="http://schemas.microsoft.com/office/powerpoint/2010/main" val="292024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Attacking Hypervisor Using NMI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We need to control one core, in order to perform our attack.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011" y="1796270"/>
            <a:ext cx="6339978" cy="2766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41B1BF-0DE4-DE22-D54F-C816CF63BA91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23 / 43</a:t>
            </a:r>
          </a:p>
        </p:txBody>
      </p:sp>
    </p:spTree>
    <p:extLst>
      <p:ext uri="{BB962C8B-B14F-4D97-AF65-F5344CB8AC3E}">
        <p14:creationId xmlns:p14="http://schemas.microsoft.com/office/powerpoint/2010/main" val="606212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Attacking Hypervisor Using NMI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Then, we broadcast a function that consists of infinite loops of an instruction that triggers an unconditional VM-exit on all adjacent cores (E.g., by using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DPC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).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011" y="1796270"/>
            <a:ext cx="6339978" cy="2766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FCFBF3-FFE3-F99A-CAFE-CCDC2292E9D3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24 / 43</a:t>
            </a:r>
          </a:p>
        </p:txBody>
      </p:sp>
    </p:spTree>
    <p:extLst>
      <p:ext uri="{BB962C8B-B14F-4D97-AF65-F5344CB8AC3E}">
        <p14:creationId xmlns:p14="http://schemas.microsoft.com/office/powerpoint/2010/main" val="2599602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Attacking Hypervisor Using NMI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All the neighbor cores are forced with a VM-exit and the VM-exit handler is called in VMX-root mode.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011" y="1796270"/>
            <a:ext cx="6339978" cy="2766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0B3672-C11A-0C76-237D-3D5EA944E2D1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25 / 43</a:t>
            </a:r>
          </a:p>
        </p:txBody>
      </p:sp>
    </p:spTree>
    <p:extLst>
      <p:ext uri="{BB962C8B-B14F-4D97-AF65-F5344CB8AC3E}">
        <p14:creationId xmlns:p14="http://schemas.microsoft.com/office/powerpoint/2010/main" val="61117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892E97C-DEEA-F963-762E-BC6B7E427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666650"/>
            <a:ext cx="3921273" cy="1810200"/>
          </a:xfrm>
        </p:spPr>
        <p:txBody>
          <a:bodyPr/>
          <a:lstStyle/>
          <a:p>
            <a:r>
              <a:rPr lang="en-US" dirty="0"/>
              <a:t>Story Time</a:t>
            </a:r>
          </a:p>
          <a:p>
            <a:endParaRPr lang="en-US" dirty="0"/>
          </a:p>
          <a:p>
            <a:r>
              <a:rPr lang="en-US" dirty="0"/>
              <a:t>Hypervisors &amp; Reverse Engineering</a:t>
            </a:r>
          </a:p>
          <a:p>
            <a:endParaRPr lang="en-US" dirty="0"/>
          </a:p>
          <a:p>
            <a:r>
              <a:rPr lang="en" dirty="0"/>
              <a:t>Hypervisor </a:t>
            </a:r>
            <a:r>
              <a:rPr lang="en-US" dirty="0"/>
              <a:t>Vulnerabilities</a:t>
            </a:r>
          </a:p>
          <a:p>
            <a:endParaRPr lang="en-US" dirty="0"/>
          </a:p>
          <a:p>
            <a:r>
              <a:rPr lang="en-US" dirty="0"/>
              <a:t>Common Techniques with Physical Access</a:t>
            </a:r>
          </a:p>
          <a:p>
            <a:endParaRPr lang="en-US" dirty="0"/>
          </a:p>
          <a:p>
            <a:r>
              <a:rPr lang="en" dirty="0"/>
              <a:t>Desgin Flaws</a:t>
            </a:r>
          </a:p>
          <a:p>
            <a:endParaRPr lang="en" dirty="0"/>
          </a:p>
          <a:p>
            <a:r>
              <a:rPr lang="en" dirty="0"/>
              <a:t>Conclusion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5B27C7-99DA-B6DF-8225-38DB4025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71757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Attacking Hypervisor Using NMI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Now, we broadcast NMIs to the adjacent cores and hope that the NMI will be received while the core is operating in VMX-root mode.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011" y="1796270"/>
            <a:ext cx="6339978" cy="2766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F430E1-576E-3709-F261-7717342F30F8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26 / 43</a:t>
            </a:r>
          </a:p>
        </p:txBody>
      </p:sp>
    </p:spTree>
    <p:extLst>
      <p:ext uri="{BB962C8B-B14F-4D97-AF65-F5344CB8AC3E}">
        <p14:creationId xmlns:p14="http://schemas.microsoft.com/office/powerpoint/2010/main" val="3362277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Attacking Hypervisor Using NMI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After trying multiple times (usually less than 5 NMI broadcasts), we’ll end up running our codes in the privileged mode as the NMI callback that is previously registered is now called.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011" y="1796270"/>
            <a:ext cx="6339978" cy="2766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A0CF74-9B4F-CC23-2FE1-EC91349E44B7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27 / 43</a:t>
            </a:r>
          </a:p>
        </p:txBody>
      </p:sp>
    </p:spTree>
    <p:extLst>
      <p:ext uri="{BB962C8B-B14F-4D97-AF65-F5344CB8AC3E}">
        <p14:creationId xmlns:p14="http://schemas.microsoft.com/office/powerpoint/2010/main" val="2266417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Attacking Hypervisor Using NMI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After trying multiple times (usually less than 5 NMI broadcasts), we’ll end up running our codes in the privileged mode as the NMI callback that is previously registered is now called.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02011" y="1796270"/>
            <a:ext cx="6339978" cy="276614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27F3C2F-E2B4-96F9-9D08-6E83E275AC47}"/>
              </a:ext>
            </a:extLst>
          </p:cNvPr>
          <p:cNvSpPr/>
          <p:nvPr/>
        </p:nvSpPr>
        <p:spPr>
          <a:xfrm>
            <a:off x="1614055" y="3435927"/>
            <a:ext cx="1156854" cy="2770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B2D4B-B99F-3FD4-E089-275FADB2D672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28 / 43</a:t>
            </a:r>
          </a:p>
        </p:txBody>
      </p:sp>
    </p:spTree>
    <p:extLst>
      <p:ext uri="{BB962C8B-B14F-4D97-AF65-F5344CB8AC3E}">
        <p14:creationId xmlns:p14="http://schemas.microsoft.com/office/powerpoint/2010/main" val="374610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Attacking Hypervisor Using NMI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Now, it is important to return gracefully to the VMX-exit handler in order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2011" y="1796270"/>
            <a:ext cx="6339978" cy="2766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534C7-7668-A61C-9360-50EE3192DE36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29 / 43</a:t>
            </a:r>
          </a:p>
        </p:txBody>
      </p:sp>
    </p:spTree>
    <p:extLst>
      <p:ext uri="{BB962C8B-B14F-4D97-AF65-F5344CB8AC3E}">
        <p14:creationId xmlns:p14="http://schemas.microsoft.com/office/powerpoint/2010/main" val="2561309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51"/>
          <p:cNvSpPr txBox="1">
            <a:spLocks noGrp="1"/>
          </p:cNvSpPr>
          <p:nvPr>
            <p:ph type="subTitle" idx="1"/>
          </p:nvPr>
        </p:nvSpPr>
        <p:spPr>
          <a:xfrm>
            <a:off x="719999" y="1347360"/>
            <a:ext cx="4992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Let’s use the previous attack as a starting point.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There are numerous situations where we can challenge the assumptions made by the hypervisor designer, even if they have defined a distinct </a:t>
            </a:r>
            <a:r>
              <a:rPr lang="en-US" b="1" dirty="0">
                <a:solidFill>
                  <a:schemeClr val="dk1"/>
                </a:solidFill>
              </a:rPr>
              <a:t>HOST_IDT_BASE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If the hypervisor and operating system share the same memory manager, which is quite common, what would happen?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Yes; we could trick the memory manager to modify the memory where the </a:t>
            </a:r>
            <a:r>
              <a:rPr lang="en-US" b="1" dirty="0"/>
              <a:t>HOST_IDT_BASE </a:t>
            </a:r>
            <a:r>
              <a:rPr lang="en-US" dirty="0"/>
              <a:t>is located.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A44F1-C4C9-6E15-9F4C-E802F03F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Host-IDT Memory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05878-9D20-3F50-7C87-C3CF7D0D0BDA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30 / 43</a:t>
            </a:r>
          </a:p>
        </p:txBody>
      </p:sp>
    </p:spTree>
    <p:extLst>
      <p:ext uri="{BB962C8B-B14F-4D97-AF65-F5344CB8AC3E}">
        <p14:creationId xmlns:p14="http://schemas.microsoft.com/office/powerpoint/2010/main" val="2139711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49"/>
          <p:cNvSpPr txBox="1">
            <a:spLocks noGrp="1"/>
          </p:cNvSpPr>
          <p:nvPr>
            <p:ph type="subTitle" idx="4294967295"/>
          </p:nvPr>
        </p:nvSpPr>
        <p:spPr>
          <a:xfrm>
            <a:off x="1319426" y="3945406"/>
            <a:ext cx="1873800" cy="55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Find EPT Page table's Physical Address</a:t>
            </a:r>
            <a:endParaRPr sz="1200" dirty="0"/>
          </a:p>
        </p:txBody>
      </p:sp>
      <p:sp>
        <p:nvSpPr>
          <p:cNvPr id="2788" name="Google Shape;2788;p49"/>
          <p:cNvSpPr txBox="1">
            <a:spLocks noGrp="1"/>
          </p:cNvSpPr>
          <p:nvPr>
            <p:ph type="subTitle" idx="4294967295"/>
          </p:nvPr>
        </p:nvSpPr>
        <p:spPr>
          <a:xfrm>
            <a:off x="2723323" y="2651596"/>
            <a:ext cx="1873800" cy="55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Get the actual Physical Address of EPT Entry</a:t>
            </a:r>
            <a:endParaRPr sz="1200" dirty="0"/>
          </a:p>
        </p:txBody>
      </p:sp>
      <p:sp>
        <p:nvSpPr>
          <p:cNvPr id="2789" name="Google Shape;2789;p49"/>
          <p:cNvSpPr txBox="1">
            <a:spLocks noGrp="1"/>
          </p:cNvSpPr>
          <p:nvPr>
            <p:ph type="subTitle" idx="4294967295"/>
          </p:nvPr>
        </p:nvSpPr>
        <p:spPr>
          <a:xfrm>
            <a:off x="2021374" y="3298501"/>
            <a:ext cx="1873800" cy="55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Find the EPT Page Table Entry in regular Page-tables</a:t>
            </a:r>
            <a:endParaRPr sz="1100" dirty="0"/>
          </a:p>
        </p:txBody>
      </p:sp>
      <p:sp>
        <p:nvSpPr>
          <p:cNvPr id="2790" name="Google Shape;2790;p49"/>
          <p:cNvSpPr txBox="1">
            <a:spLocks noGrp="1"/>
          </p:cNvSpPr>
          <p:nvPr>
            <p:ph type="subTitle" idx="4294967295"/>
          </p:nvPr>
        </p:nvSpPr>
        <p:spPr>
          <a:xfrm>
            <a:off x="3425271" y="2004691"/>
            <a:ext cx="1887939" cy="55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Modify the regular OS page-table to make EPT entry writable</a:t>
            </a:r>
            <a:endParaRPr sz="900" dirty="0"/>
          </a:p>
        </p:txBody>
      </p:sp>
      <p:sp>
        <p:nvSpPr>
          <p:cNvPr id="2791" name="Google Shape;2791;p49"/>
          <p:cNvSpPr txBox="1">
            <a:spLocks noGrp="1"/>
          </p:cNvSpPr>
          <p:nvPr>
            <p:ph type="title"/>
          </p:nvPr>
        </p:nvSpPr>
        <p:spPr>
          <a:xfrm>
            <a:off x="430029" y="769995"/>
            <a:ext cx="351476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6 Steps to Compromise </a:t>
            </a:r>
            <a:br>
              <a:rPr lang="en-US" sz="2800" dirty="0"/>
            </a:br>
            <a:r>
              <a:rPr lang="en-US" sz="2800" dirty="0"/>
              <a:t>The Hypervisor</a:t>
            </a:r>
            <a:endParaRPr sz="2800" dirty="0"/>
          </a:p>
        </p:txBody>
      </p:sp>
      <p:sp>
        <p:nvSpPr>
          <p:cNvPr id="2792" name="Google Shape;2792;p49"/>
          <p:cNvSpPr txBox="1">
            <a:spLocks noGrp="1"/>
          </p:cNvSpPr>
          <p:nvPr>
            <p:ph type="subTitle" idx="4294967295"/>
          </p:nvPr>
        </p:nvSpPr>
        <p:spPr>
          <a:xfrm>
            <a:off x="614139" y="3945406"/>
            <a:ext cx="630900" cy="55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01</a:t>
            </a:r>
            <a:endParaRPr sz="240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793" name="Google Shape;2793;p49"/>
          <p:cNvSpPr txBox="1">
            <a:spLocks noGrp="1"/>
          </p:cNvSpPr>
          <p:nvPr>
            <p:ph type="subTitle" idx="4294967295"/>
          </p:nvPr>
        </p:nvSpPr>
        <p:spPr>
          <a:xfrm>
            <a:off x="1316632" y="3298494"/>
            <a:ext cx="630900" cy="55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02</a:t>
            </a:r>
            <a:endParaRPr sz="240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794" name="Google Shape;2794;p49"/>
          <p:cNvSpPr txBox="1">
            <a:spLocks noGrp="1"/>
          </p:cNvSpPr>
          <p:nvPr>
            <p:ph type="subTitle" idx="4294967295"/>
          </p:nvPr>
        </p:nvSpPr>
        <p:spPr>
          <a:xfrm>
            <a:off x="2019124" y="2651603"/>
            <a:ext cx="630900" cy="55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03</a:t>
            </a:r>
            <a:endParaRPr sz="240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795" name="Google Shape;2795;p49"/>
          <p:cNvSpPr txBox="1">
            <a:spLocks noGrp="1"/>
          </p:cNvSpPr>
          <p:nvPr>
            <p:ph type="subTitle" idx="4294967295"/>
          </p:nvPr>
        </p:nvSpPr>
        <p:spPr>
          <a:xfrm>
            <a:off x="2721617" y="2004691"/>
            <a:ext cx="630900" cy="55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04</a:t>
            </a:r>
            <a:endParaRPr sz="240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cxnSp>
        <p:nvCxnSpPr>
          <p:cNvPr id="2796" name="Google Shape;2796;p49"/>
          <p:cNvCxnSpPr>
            <a:stCxn id="2792" idx="0"/>
            <a:endCxn id="2793" idx="1"/>
          </p:cNvCxnSpPr>
          <p:nvPr/>
        </p:nvCxnSpPr>
        <p:spPr>
          <a:xfrm rot="-5400000">
            <a:off x="937539" y="3566356"/>
            <a:ext cx="371100" cy="387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7" name="Google Shape;2797;p49"/>
          <p:cNvCxnSpPr>
            <a:stCxn id="2793" idx="0"/>
            <a:endCxn id="2794" idx="1"/>
          </p:cNvCxnSpPr>
          <p:nvPr/>
        </p:nvCxnSpPr>
        <p:spPr>
          <a:xfrm rot="-5400000">
            <a:off x="1640032" y="2919444"/>
            <a:ext cx="371100" cy="387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8" name="Google Shape;2798;p49"/>
          <p:cNvCxnSpPr>
            <a:stCxn id="2794" idx="0"/>
            <a:endCxn id="2795" idx="1"/>
          </p:cNvCxnSpPr>
          <p:nvPr/>
        </p:nvCxnSpPr>
        <p:spPr>
          <a:xfrm rot="-5400000">
            <a:off x="2342524" y="2272553"/>
            <a:ext cx="371100" cy="387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9" name="Google Shape;2799;p49"/>
          <p:cNvSpPr txBox="1">
            <a:spLocks noGrp="1"/>
          </p:cNvSpPr>
          <p:nvPr>
            <p:ph type="subTitle" idx="4294967295"/>
          </p:nvPr>
        </p:nvSpPr>
        <p:spPr>
          <a:xfrm>
            <a:off x="4128938" y="1357786"/>
            <a:ext cx="1873800" cy="55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Change the Protection bits of hypervisor module codes</a:t>
            </a:r>
            <a:endParaRPr sz="1100" dirty="0"/>
          </a:p>
        </p:txBody>
      </p:sp>
      <p:sp>
        <p:nvSpPr>
          <p:cNvPr id="2800" name="Google Shape;2800;p49"/>
          <p:cNvSpPr txBox="1">
            <a:spLocks noGrp="1"/>
          </p:cNvSpPr>
          <p:nvPr>
            <p:ph type="subTitle" idx="4294967295"/>
          </p:nvPr>
        </p:nvSpPr>
        <p:spPr>
          <a:xfrm>
            <a:off x="3425284" y="1357786"/>
            <a:ext cx="630900" cy="55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05</a:t>
            </a:r>
            <a:endParaRPr sz="240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cxnSp>
        <p:nvCxnSpPr>
          <p:cNvPr id="2801" name="Google Shape;2801;p49"/>
          <p:cNvCxnSpPr>
            <a:stCxn id="2795" idx="0"/>
            <a:endCxn id="2800" idx="1"/>
          </p:cNvCxnSpPr>
          <p:nvPr/>
        </p:nvCxnSpPr>
        <p:spPr>
          <a:xfrm rot="-5400000">
            <a:off x="3045617" y="1625041"/>
            <a:ext cx="371100" cy="388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2" name="Google Shape;2802;p49"/>
          <p:cNvSpPr txBox="1">
            <a:spLocks noGrp="1"/>
          </p:cNvSpPr>
          <p:nvPr>
            <p:ph type="subTitle" idx="4294967295"/>
          </p:nvPr>
        </p:nvSpPr>
        <p:spPr>
          <a:xfrm>
            <a:off x="6183136" y="3949926"/>
            <a:ext cx="1597432" cy="344035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dibee Sans"/>
                <a:ea typeface="Odibee Sans"/>
                <a:cs typeface="Odibee Sans"/>
                <a:sym typeface="Odibee Sans"/>
              </a:rPr>
              <a:t>Kernel</a:t>
            </a:r>
            <a:endParaRPr sz="2400" dirty="0"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803" name="Google Shape;2803;p49"/>
          <p:cNvSpPr txBox="1">
            <a:spLocks noGrp="1"/>
          </p:cNvSpPr>
          <p:nvPr>
            <p:ph type="subTitle" idx="4294967295"/>
          </p:nvPr>
        </p:nvSpPr>
        <p:spPr>
          <a:xfrm>
            <a:off x="6183136" y="1901145"/>
            <a:ext cx="1597432" cy="344035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dibee Sans"/>
                <a:ea typeface="Odibee Sans"/>
                <a:cs typeface="Odibee Sans"/>
                <a:sym typeface="Odibee Sans"/>
              </a:rPr>
              <a:t>VMX-root</a:t>
            </a:r>
            <a:endParaRPr sz="2400" dirty="0">
              <a:latin typeface="Odibee Sans"/>
              <a:ea typeface="Odibee Sans"/>
              <a:cs typeface="Odibee Sans"/>
              <a:sym typeface="Odibee Sans"/>
            </a:endParaRPr>
          </a:p>
        </p:txBody>
      </p:sp>
      <p:cxnSp>
        <p:nvCxnSpPr>
          <p:cNvPr id="2804" name="Google Shape;2804;p49"/>
          <p:cNvCxnSpPr>
            <a:cxnSpLocks/>
            <a:stCxn id="2802" idx="0"/>
            <a:endCxn id="2803" idx="2"/>
          </p:cNvCxnSpPr>
          <p:nvPr/>
        </p:nvCxnSpPr>
        <p:spPr>
          <a:xfrm flipV="1">
            <a:off x="6981852" y="2245180"/>
            <a:ext cx="0" cy="17047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5" name="Google Shape;2805;p49"/>
          <p:cNvSpPr txBox="1">
            <a:spLocks noGrp="1"/>
          </p:cNvSpPr>
          <p:nvPr>
            <p:ph type="subTitle" idx="4294967295"/>
          </p:nvPr>
        </p:nvSpPr>
        <p:spPr>
          <a:xfrm>
            <a:off x="5610857" y="2744948"/>
            <a:ext cx="2912662" cy="665075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Modify the memory manager in order to gain VMX-root execution</a:t>
            </a:r>
            <a:endParaRPr dirty="0"/>
          </a:p>
        </p:txBody>
      </p:sp>
      <p:sp>
        <p:nvSpPr>
          <p:cNvPr id="2" name="Google Shape;2799;p49">
            <a:extLst>
              <a:ext uri="{FF2B5EF4-FFF2-40B4-BE49-F238E27FC236}">
                <a16:creationId xmlns:a16="http://schemas.microsoft.com/office/drawing/2014/main" id="{E65B7FE6-B886-DBB0-EC25-C4820E9A29B6}"/>
              </a:ext>
            </a:extLst>
          </p:cNvPr>
          <p:cNvSpPr txBox="1">
            <a:spLocks/>
          </p:cNvSpPr>
          <p:nvPr/>
        </p:nvSpPr>
        <p:spPr>
          <a:xfrm>
            <a:off x="4843408" y="711850"/>
            <a:ext cx="1873800" cy="55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en-US" sz="1050" dirty="0"/>
              <a:t>Write VMXOFF codes to be executed on VMX-root mode</a:t>
            </a:r>
          </a:p>
        </p:txBody>
      </p:sp>
      <p:sp>
        <p:nvSpPr>
          <p:cNvPr id="3" name="Google Shape;2800;p49">
            <a:extLst>
              <a:ext uri="{FF2B5EF4-FFF2-40B4-BE49-F238E27FC236}">
                <a16:creationId xmlns:a16="http://schemas.microsoft.com/office/drawing/2014/main" id="{6060F6B2-385C-FB89-34E0-5C4D7F115FC9}"/>
              </a:ext>
            </a:extLst>
          </p:cNvPr>
          <p:cNvSpPr txBox="1">
            <a:spLocks/>
          </p:cNvSpPr>
          <p:nvPr/>
        </p:nvSpPr>
        <p:spPr>
          <a:xfrm>
            <a:off x="4139754" y="711850"/>
            <a:ext cx="6309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06</a:t>
            </a:r>
          </a:p>
        </p:txBody>
      </p:sp>
      <p:cxnSp>
        <p:nvCxnSpPr>
          <p:cNvPr id="4" name="Google Shape;2801;p49">
            <a:extLst>
              <a:ext uri="{FF2B5EF4-FFF2-40B4-BE49-F238E27FC236}">
                <a16:creationId xmlns:a16="http://schemas.microsoft.com/office/drawing/2014/main" id="{C59E8B03-A113-3859-0711-3D66C14FD3F4}"/>
              </a:ext>
            </a:extLst>
          </p:cNvPr>
          <p:cNvCxnSpPr>
            <a:endCxn id="3" idx="1"/>
          </p:cNvCxnSpPr>
          <p:nvPr/>
        </p:nvCxnSpPr>
        <p:spPr>
          <a:xfrm rot="-5400000">
            <a:off x="3760087" y="979105"/>
            <a:ext cx="371100" cy="388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3F6F8D-48D1-FF32-1BC0-471759C6208E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31 / 43</a:t>
            </a:r>
          </a:p>
        </p:txBody>
      </p:sp>
    </p:spTree>
    <p:extLst>
      <p:ext uri="{BB962C8B-B14F-4D97-AF65-F5344CB8AC3E}">
        <p14:creationId xmlns:p14="http://schemas.microsoft.com/office/powerpoint/2010/main" val="4293230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8D8A64-D9C0-DFDC-09E2-93B3BB41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What’s the solution to this attack?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These attacks are supposed to be prevented by protecting the page table related to </a:t>
            </a:r>
            <a:r>
              <a:rPr lang="en-US" b="1" dirty="0"/>
              <a:t>HOST_IDT_BASE </a:t>
            </a:r>
            <a:r>
              <a:rPr lang="en-US" dirty="0"/>
              <a:t>by using EPT protection bits.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If a kernel-mode (or user-mode) code wants to modify a physical address of where </a:t>
            </a:r>
            <a:r>
              <a:rPr lang="en-US" b="1" dirty="0"/>
              <a:t>HOST_IDT_BASE </a:t>
            </a:r>
            <a:r>
              <a:rPr lang="en-US" dirty="0"/>
              <a:t>is located, then an </a:t>
            </a:r>
            <a:r>
              <a:rPr lang="en-US" b="1" dirty="0"/>
              <a:t>#EPT Violation </a:t>
            </a:r>
            <a:r>
              <a:rPr lang="en-US" dirty="0"/>
              <a:t>will happen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The hypervisor is notified about this modification and could easily prevent the modification by ignoring the memory writes.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Most of the time, left without protection!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31D2E-796F-C2C8-0EBA-32807621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64475"/>
            <a:ext cx="5653091" cy="572700"/>
          </a:xfrm>
        </p:spPr>
        <p:txBody>
          <a:bodyPr/>
          <a:lstStyle/>
          <a:p>
            <a:r>
              <a:rPr lang="en-US" sz="2800" dirty="0"/>
              <a:t>Mitigating Memory Attacks Using 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94E14-1CBD-3131-3D43-DB5115FA53EB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32 / 43</a:t>
            </a:r>
          </a:p>
        </p:txBody>
      </p:sp>
    </p:spTree>
    <p:extLst>
      <p:ext uri="{BB962C8B-B14F-4D97-AF65-F5344CB8AC3E}">
        <p14:creationId xmlns:p14="http://schemas.microsoft.com/office/powerpoint/2010/main" val="4112415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51"/>
          <p:cNvSpPr txBox="1">
            <a:spLocks noGrp="1"/>
          </p:cNvSpPr>
          <p:nvPr>
            <p:ph type="subTitle" idx="1"/>
          </p:nvPr>
        </p:nvSpPr>
        <p:spPr>
          <a:xfrm>
            <a:off x="719999" y="1347360"/>
            <a:ext cx="4992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Is the hypervisor safe now? No, let’s see a new bypass!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In most of the security or commercial products where hypervisors are used as a solution, they use the same allocation routines that are used by Windows/Linux.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After allocating memory, they try to protect the physical address from being modified by kernel-mode and user-mode codes.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problem</a:t>
            </a:r>
            <a:r>
              <a:rPr lang="en-US" dirty="0"/>
              <a:t> here is that, it is not simply possible to protect the kernel-level page table itself!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A44F1-C4C9-6E15-9F4C-E802F03F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Same Page Table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A5BD2-D982-B6A7-166D-6AE9D8CE2F4B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33 / 43</a:t>
            </a:r>
          </a:p>
        </p:txBody>
      </p:sp>
    </p:spTree>
    <p:extLst>
      <p:ext uri="{BB962C8B-B14F-4D97-AF65-F5344CB8AC3E}">
        <p14:creationId xmlns:p14="http://schemas.microsoft.com/office/powerpoint/2010/main" val="2441269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Protecting OS page-tables by utilizing EPT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 hypervisor designer might must protect the </a:t>
            </a:r>
            <a:r>
              <a:rPr lang="en-US" b="1" u="sng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regular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operating system page-table entries by using </a:t>
            </a:r>
            <a:r>
              <a:rPr lang="en-US" b="1" u="sng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EPT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page-table entries.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8582" y="1670234"/>
            <a:ext cx="5763491" cy="2972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85EC94-3BAC-A98C-A3FF-010F418745E4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34 / 43</a:t>
            </a:r>
          </a:p>
        </p:txBody>
      </p:sp>
    </p:spTree>
    <p:extLst>
      <p:ext uri="{BB962C8B-B14F-4D97-AF65-F5344CB8AC3E}">
        <p14:creationId xmlns:p14="http://schemas.microsoft.com/office/powerpoint/2010/main" val="2749548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Protecting OS page-tables by utilizing EPT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It is not possible to protect a single entry in the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EPT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(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xtended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age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able) since the minimum granularity for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EPT PTE 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(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age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able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ntry) at the last level is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4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kilobytes.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8582" y="1670234"/>
            <a:ext cx="5763491" cy="29728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9F5B5A-064A-D52A-5A03-59A58D446EDC}"/>
              </a:ext>
            </a:extLst>
          </p:cNvPr>
          <p:cNvSpPr/>
          <p:nvPr/>
        </p:nvSpPr>
        <p:spPr>
          <a:xfrm>
            <a:off x="6205539" y="2433636"/>
            <a:ext cx="552450" cy="7143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244A3-2322-374A-0B6F-01520A41752D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35 / 43</a:t>
            </a:r>
          </a:p>
        </p:txBody>
      </p:sp>
    </p:spTree>
    <p:extLst>
      <p:ext uri="{BB962C8B-B14F-4D97-AF65-F5344CB8AC3E}">
        <p14:creationId xmlns:p14="http://schemas.microsoft.com/office/powerpoint/2010/main" val="294660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36"/>
          <p:cNvSpPr txBox="1">
            <a:spLocks noGrp="1"/>
          </p:cNvSpPr>
          <p:nvPr>
            <p:ph type="title"/>
          </p:nvPr>
        </p:nvSpPr>
        <p:spPr>
          <a:xfrm>
            <a:off x="2416261" y="2233548"/>
            <a:ext cx="4311477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 Time</a:t>
            </a:r>
            <a:endParaRPr dirty="0"/>
          </a:p>
        </p:txBody>
      </p:sp>
      <p:sp>
        <p:nvSpPr>
          <p:cNvPr id="2206" name="Google Shape;2206;p36"/>
          <p:cNvSpPr txBox="1">
            <a:spLocks noGrp="1"/>
          </p:cNvSpPr>
          <p:nvPr>
            <p:ph type="title" idx="2"/>
          </p:nvPr>
        </p:nvSpPr>
        <p:spPr>
          <a:xfrm>
            <a:off x="4114800" y="1516848"/>
            <a:ext cx="9144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Protecting OS page-tables by utilizing EPT</a:t>
            </a:r>
            <a:endParaRPr dirty="0"/>
          </a:p>
        </p:txBody>
      </p:sp>
      <p:sp>
        <p:nvSpPr>
          <p:cNvPr id="3039" name="Google Shape;3039;p55"/>
          <p:cNvSpPr txBox="1"/>
          <p:nvPr/>
        </p:nvSpPr>
        <p:spPr>
          <a:xfrm>
            <a:off x="790200" y="1097534"/>
            <a:ext cx="75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Protecting an entire page table will bring enormous challenges. The operating system never supposed that we’re preventing it from modifying its page tables, thus it wants to freely alter it.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1C65B2-FE57-303C-6AC4-79E21A0D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8582" y="1670234"/>
            <a:ext cx="5763491" cy="29728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9F5B5A-064A-D52A-5A03-59A58D446EDC}"/>
              </a:ext>
            </a:extLst>
          </p:cNvPr>
          <p:cNvSpPr/>
          <p:nvPr/>
        </p:nvSpPr>
        <p:spPr>
          <a:xfrm>
            <a:off x="6205539" y="2433636"/>
            <a:ext cx="552450" cy="7143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646233-AA62-599D-CC21-CCFDE1785437}"/>
              </a:ext>
            </a:extLst>
          </p:cNvPr>
          <p:cNvSpPr/>
          <p:nvPr/>
        </p:nvSpPr>
        <p:spPr>
          <a:xfrm>
            <a:off x="6148389" y="2140644"/>
            <a:ext cx="666750" cy="10470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17341-B7E5-FD7B-5185-049A4710B105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36 / 43</a:t>
            </a:r>
          </a:p>
        </p:txBody>
      </p:sp>
    </p:spTree>
    <p:extLst>
      <p:ext uri="{BB962C8B-B14F-4D97-AF65-F5344CB8AC3E}">
        <p14:creationId xmlns:p14="http://schemas.microsoft.com/office/powerpoint/2010/main" val="3758990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8D8A64-D9C0-DFDC-09E2-93B3BB41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Even though it is possible, but lots of considerations should be made to protect a page-table.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The hypervisor developer should verify that only benign OS memory manager codes are able to modify the page-table and it brings a new attack vector!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It’s a security with the cost of breaking stability.</a:t>
            </a:r>
          </a:p>
          <a:p>
            <a:pPr marL="139700" indent="0">
              <a:buClr>
                <a:schemeClr val="tx2"/>
              </a:buClr>
              <a:buSzPct val="180000"/>
              <a:buNone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Assume that the protections to EPT are successfully implemented, </a:t>
            </a:r>
            <a:r>
              <a:rPr lang="en-US" b="1" dirty="0">
                <a:solidFill>
                  <a:schemeClr val="tx1"/>
                </a:solidFill>
              </a:rPr>
              <a:t>are we safe now</a:t>
            </a:r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31D2E-796F-C2C8-0EBA-32807621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64475"/>
            <a:ext cx="5653091" cy="572700"/>
          </a:xfrm>
        </p:spPr>
        <p:txBody>
          <a:bodyPr/>
          <a:lstStyle/>
          <a:p>
            <a:r>
              <a:rPr lang="en-US" sz="2800" dirty="0"/>
              <a:t>Protecting OS page-tables by utilizing 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66397-0DE8-0A8F-9FB8-547FBE2202FC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37 / 43</a:t>
            </a:r>
          </a:p>
        </p:txBody>
      </p:sp>
    </p:spTree>
    <p:extLst>
      <p:ext uri="{BB962C8B-B14F-4D97-AF65-F5344CB8AC3E}">
        <p14:creationId xmlns:p14="http://schemas.microsoft.com/office/powerpoint/2010/main" val="64488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8D8A64-D9C0-DFDC-09E2-93B3BB41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Even though it is possible, but lots of considerations should be made to protect a page-table.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The hypervisor developer should verify that only benign OS memory manager codes are able to modify the page-table and it brings a new attack vector!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It’s a security with the cost of breaking stability.</a:t>
            </a:r>
          </a:p>
          <a:p>
            <a:pPr marL="139700" indent="0">
              <a:buClr>
                <a:schemeClr val="tx2"/>
              </a:buClr>
              <a:buSzPct val="180000"/>
              <a:buNone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Assume that the protections to EPT are successfully implemented, </a:t>
            </a:r>
            <a:r>
              <a:rPr lang="en-US" b="1" dirty="0"/>
              <a:t>are we safe now</a:t>
            </a:r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31D2E-796F-C2C8-0EBA-32807621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64475"/>
            <a:ext cx="5653091" cy="572700"/>
          </a:xfrm>
        </p:spPr>
        <p:txBody>
          <a:bodyPr/>
          <a:lstStyle/>
          <a:p>
            <a:r>
              <a:rPr lang="en-US" sz="2800" dirty="0"/>
              <a:t>Protecting OS page-tables by utilizing EPT</a:t>
            </a:r>
          </a:p>
        </p:txBody>
      </p:sp>
      <p:sp>
        <p:nvSpPr>
          <p:cNvPr id="4" name="Google Shape;2948;p51">
            <a:extLst>
              <a:ext uri="{FF2B5EF4-FFF2-40B4-BE49-F238E27FC236}">
                <a16:creationId xmlns:a16="http://schemas.microsoft.com/office/drawing/2014/main" id="{46EE26CD-5F1A-3FAF-F661-229F586733B6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19998" y="3906325"/>
            <a:ext cx="565309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Of course, No. We always find ways through it </a:t>
            </a:r>
            <a:r>
              <a:rPr lang="en-US" sz="2600" dirty="0">
                <a:latin typeface="Calisto MT" panose="02040603050505030304" pitchFamily="18" charset="0"/>
              </a:rPr>
              <a:t>:)</a:t>
            </a:r>
            <a:endParaRPr sz="2600" dirty="0">
              <a:latin typeface="Calisto MT" panose="02040603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2D3D1-F554-2886-B989-D1CC2A3E2558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37 / 43</a:t>
            </a:r>
          </a:p>
        </p:txBody>
      </p:sp>
    </p:spTree>
    <p:extLst>
      <p:ext uri="{BB962C8B-B14F-4D97-AF65-F5344CB8AC3E}">
        <p14:creationId xmlns:p14="http://schemas.microsoft.com/office/powerpoint/2010/main" val="993042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TS logo, army, purple, HD phone wallpaper | Peakpx">
            <a:extLst>
              <a:ext uri="{FF2B5EF4-FFF2-40B4-BE49-F238E27FC236}">
                <a16:creationId xmlns:a16="http://schemas.microsoft.com/office/drawing/2014/main" id="{520E3DDA-DB5C-6134-5F70-146DAF26B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5" b="28187"/>
          <a:stretch/>
        </p:blipFill>
        <p:spPr bwMode="auto">
          <a:xfrm>
            <a:off x="2748587" y="1531506"/>
            <a:ext cx="1973735" cy="140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3" name="Google Shape;2093;p33"/>
          <p:cNvSpPr txBox="1">
            <a:spLocks noGrp="1"/>
          </p:cNvSpPr>
          <p:nvPr>
            <p:ph type="subTitle" idx="1"/>
          </p:nvPr>
        </p:nvSpPr>
        <p:spPr>
          <a:xfrm>
            <a:off x="4714105" y="2060256"/>
            <a:ext cx="3526700" cy="1195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how we can bypass the mitigation made by protecting OS page-tables by using EPT page-tables</a:t>
            </a:r>
            <a:endParaRPr dirty="0"/>
          </a:p>
        </p:txBody>
      </p:sp>
      <p:sp>
        <p:nvSpPr>
          <p:cNvPr id="2094" name="Google Shape;2094;p33"/>
          <p:cNvSpPr txBox="1">
            <a:spLocks noGrp="1"/>
          </p:cNvSpPr>
          <p:nvPr>
            <p:ph type="title"/>
          </p:nvPr>
        </p:nvSpPr>
        <p:spPr>
          <a:xfrm>
            <a:off x="3264345" y="1481814"/>
            <a:ext cx="466110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BTS To Rescue!</a:t>
            </a:r>
            <a:endParaRPr dirty="0"/>
          </a:p>
        </p:txBody>
      </p:sp>
      <p:grpSp>
        <p:nvGrpSpPr>
          <p:cNvPr id="2095" name="Google Shape;2095;p33"/>
          <p:cNvGrpSpPr/>
          <p:nvPr/>
        </p:nvGrpSpPr>
        <p:grpSpPr>
          <a:xfrm rot="10800000" flipH="1">
            <a:off x="715099" y="535010"/>
            <a:ext cx="1893963" cy="3008366"/>
            <a:chOff x="575350" y="755000"/>
            <a:chExt cx="2591275" cy="4115975"/>
          </a:xfrm>
        </p:grpSpPr>
        <p:sp>
          <p:nvSpPr>
            <p:cNvPr id="2096" name="Google Shape;2096;p33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3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3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3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3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3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3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3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3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3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3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3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3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3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3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3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3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3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3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3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3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3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3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3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3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3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3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3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3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3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3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3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3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3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3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3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3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3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3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3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3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3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3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9793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Wait wait, Not this BTS, of course :D</a:t>
            </a:r>
            <a:endParaRPr dirty="0"/>
          </a:p>
        </p:txBody>
      </p:sp>
      <p:pic>
        <p:nvPicPr>
          <p:cNvPr id="2050" name="Picture 2" descr="BTS announces they are going on a break to pursue solo projects | CNN">
            <a:extLst>
              <a:ext uri="{FF2B5EF4-FFF2-40B4-BE49-F238E27FC236}">
                <a16:creationId xmlns:a16="http://schemas.microsoft.com/office/drawing/2014/main" id="{4A499404-5CBF-C0BC-F713-21EF30A5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592" y="1115696"/>
            <a:ext cx="4910816" cy="327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51"/>
          <p:cNvSpPr txBox="1">
            <a:spLocks noGrp="1"/>
          </p:cNvSpPr>
          <p:nvPr>
            <p:ph type="subTitle" idx="1"/>
          </p:nvPr>
        </p:nvSpPr>
        <p:spPr>
          <a:xfrm>
            <a:off x="719999" y="1347360"/>
            <a:ext cx="4992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</a:rPr>
              <a:t>B</a:t>
            </a:r>
            <a:r>
              <a:rPr lang="en-US" dirty="0">
                <a:solidFill>
                  <a:schemeClr val="dk1"/>
                </a:solidFill>
              </a:rPr>
              <a:t>ranch </a:t>
            </a:r>
            <a:r>
              <a:rPr lang="en-US" b="1" dirty="0">
                <a:solidFill>
                  <a:schemeClr val="dk1"/>
                </a:solidFill>
              </a:rPr>
              <a:t>T</a:t>
            </a:r>
            <a:r>
              <a:rPr lang="en-US" dirty="0">
                <a:solidFill>
                  <a:schemeClr val="dk1"/>
                </a:solidFill>
              </a:rPr>
              <a:t>race </a:t>
            </a:r>
            <a:r>
              <a:rPr lang="en-US" b="1" dirty="0">
                <a:solidFill>
                  <a:schemeClr val="dk1"/>
                </a:solidFill>
              </a:rPr>
              <a:t>S</a:t>
            </a:r>
            <a:r>
              <a:rPr lang="en-US" dirty="0">
                <a:solidFill>
                  <a:schemeClr val="dk1"/>
                </a:solidFill>
              </a:rPr>
              <a:t>tore (</a:t>
            </a:r>
            <a:r>
              <a:rPr lang="en-US" b="1" dirty="0">
                <a:solidFill>
                  <a:schemeClr val="dk1"/>
                </a:solidFill>
              </a:rPr>
              <a:t>BTS</a:t>
            </a:r>
            <a:r>
              <a:rPr lang="en-US" dirty="0">
                <a:solidFill>
                  <a:schemeClr val="dk1"/>
                </a:solidFill>
              </a:rPr>
              <a:t>) is a performance monitoring feature of Intel processors that enables tracing and profiling of software execution by collecting information about branch instructions.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It is mainly designed  to identify performance bottlenecks, debug issues, and optimize software.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</a:rPr>
              <a:t>BTS</a:t>
            </a:r>
            <a:r>
              <a:rPr lang="en-US" dirty="0">
                <a:solidFill>
                  <a:schemeClr val="dk1"/>
                </a:solidFill>
              </a:rPr>
              <a:t> works by capturing the addresses of branch instructions executed by the CPU and storing them in a circular buffer called the </a:t>
            </a:r>
            <a:r>
              <a:rPr lang="en-US" b="1" dirty="0">
                <a:solidFill>
                  <a:schemeClr val="dk1"/>
                </a:solidFill>
              </a:rPr>
              <a:t>BTS</a:t>
            </a:r>
            <a:r>
              <a:rPr lang="en-US" dirty="0">
                <a:solidFill>
                  <a:schemeClr val="dk1"/>
                </a:solidFill>
              </a:rPr>
              <a:t> buffer.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A44F1-C4C9-6E15-9F4C-E802F03F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Trace Store (BTS)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77B42-43B4-F8A6-750D-EED47F9420E8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40 / 43</a:t>
            </a:r>
          </a:p>
        </p:txBody>
      </p:sp>
    </p:spTree>
    <p:extLst>
      <p:ext uri="{BB962C8B-B14F-4D97-AF65-F5344CB8AC3E}">
        <p14:creationId xmlns:p14="http://schemas.microsoft.com/office/powerpoint/2010/main" val="3285205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51"/>
          <p:cNvSpPr txBox="1">
            <a:spLocks noGrp="1"/>
          </p:cNvSpPr>
          <p:nvPr>
            <p:ph type="subTitle" idx="1"/>
          </p:nvPr>
        </p:nvSpPr>
        <p:spPr>
          <a:xfrm>
            <a:off x="719999" y="1347360"/>
            <a:ext cx="4992600" cy="1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</a:rPr>
              <a:t>B</a:t>
            </a:r>
            <a:r>
              <a:rPr lang="en-US" dirty="0">
                <a:solidFill>
                  <a:schemeClr val="dk1"/>
                </a:solidFill>
              </a:rPr>
              <a:t>ranch </a:t>
            </a:r>
            <a:r>
              <a:rPr lang="en-US" b="1" dirty="0">
                <a:solidFill>
                  <a:schemeClr val="dk1"/>
                </a:solidFill>
              </a:rPr>
              <a:t>T</a:t>
            </a:r>
            <a:r>
              <a:rPr lang="en-US" dirty="0">
                <a:solidFill>
                  <a:schemeClr val="dk1"/>
                </a:solidFill>
              </a:rPr>
              <a:t>race </a:t>
            </a:r>
            <a:r>
              <a:rPr lang="en-US" b="1" dirty="0">
                <a:solidFill>
                  <a:schemeClr val="dk1"/>
                </a:solidFill>
              </a:rPr>
              <a:t>S</a:t>
            </a:r>
            <a:r>
              <a:rPr lang="en-US" dirty="0">
                <a:solidFill>
                  <a:schemeClr val="dk1"/>
                </a:solidFill>
              </a:rPr>
              <a:t>tore (</a:t>
            </a:r>
            <a:r>
              <a:rPr lang="en-US" b="1" dirty="0">
                <a:solidFill>
                  <a:schemeClr val="dk1"/>
                </a:solidFill>
              </a:rPr>
              <a:t>BTS</a:t>
            </a:r>
            <a:r>
              <a:rPr lang="en-US" dirty="0">
                <a:solidFill>
                  <a:schemeClr val="dk1"/>
                </a:solidFill>
              </a:rPr>
              <a:t>) is a performance monitoring feature of Intel processors that enables tracing and profiling of software execution by collecting information about branch instructions.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It is mainly designed  to identify performance bottlenecks, debug issues, and optimize software.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</a:rPr>
              <a:t>BTS</a:t>
            </a:r>
            <a:r>
              <a:rPr lang="en-US" dirty="0">
                <a:solidFill>
                  <a:schemeClr val="dk1"/>
                </a:solidFill>
              </a:rPr>
              <a:t> works by capturing the addresses of branch instructions executed by the CPU and storing them in a circular buffer called the </a:t>
            </a:r>
            <a:r>
              <a:rPr lang="en-US" b="1" dirty="0">
                <a:solidFill>
                  <a:schemeClr val="dk1"/>
                </a:solidFill>
              </a:rPr>
              <a:t>BTS</a:t>
            </a:r>
            <a:r>
              <a:rPr lang="en-US" dirty="0">
                <a:solidFill>
                  <a:schemeClr val="dk1"/>
                </a:solidFill>
              </a:rPr>
              <a:t> buffer.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3A44F1-C4C9-6E15-9F4C-E802F03F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Trace Store (BTS)</a:t>
            </a:r>
          </a:p>
        </p:txBody>
      </p:sp>
      <p:sp>
        <p:nvSpPr>
          <p:cNvPr id="2" name="Google Shape;2948;p51">
            <a:extLst>
              <a:ext uri="{FF2B5EF4-FFF2-40B4-BE49-F238E27FC236}">
                <a16:creationId xmlns:a16="http://schemas.microsoft.com/office/drawing/2014/main" id="{E0132C72-D023-32CA-836C-7C3E979CBA2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19998" y="3906325"/>
            <a:ext cx="565309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So, What?</a:t>
            </a:r>
            <a:endParaRPr sz="3600" dirty="0">
              <a:latin typeface="Calisto MT" panose="020406030505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2E5D1-F779-9D02-E897-4606FF39B0D2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40 / 43</a:t>
            </a:r>
          </a:p>
        </p:txBody>
      </p:sp>
    </p:spTree>
    <p:extLst>
      <p:ext uri="{BB962C8B-B14F-4D97-AF65-F5344CB8AC3E}">
        <p14:creationId xmlns:p14="http://schemas.microsoft.com/office/powerpoint/2010/main" val="2595273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8D8A64-D9C0-DFDC-09E2-93B3BB41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As it’s possible to specify the target buffer, the memory manager will be tricked into modifying critical hypervisor structures.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For example, </a:t>
            </a:r>
            <a:r>
              <a:rPr lang="en-US" b="1" dirty="0"/>
              <a:t>V</a:t>
            </a:r>
            <a:r>
              <a:rPr lang="en-US" dirty="0"/>
              <a:t>irtual </a:t>
            </a:r>
            <a:r>
              <a:rPr lang="en-US" b="1" dirty="0"/>
              <a:t>M</a:t>
            </a:r>
            <a:r>
              <a:rPr lang="en-US" dirty="0"/>
              <a:t>achine </a:t>
            </a:r>
            <a:r>
              <a:rPr lang="en-US" b="1" dirty="0"/>
              <a:t>C</a:t>
            </a:r>
            <a:r>
              <a:rPr lang="en-US" dirty="0"/>
              <a:t>ontrol </a:t>
            </a:r>
            <a:r>
              <a:rPr lang="en-US" b="1" dirty="0"/>
              <a:t>S</a:t>
            </a:r>
            <a:r>
              <a:rPr lang="en-US" dirty="0"/>
              <a:t>tructure (</a:t>
            </a:r>
            <a:r>
              <a:rPr lang="en-US" b="1" dirty="0"/>
              <a:t>VMCS</a:t>
            </a:r>
            <a:r>
              <a:rPr lang="en-US" dirty="0"/>
              <a:t>) can be directly modified with using privileged </a:t>
            </a:r>
            <a:r>
              <a:rPr lang="en-US" b="1" dirty="0"/>
              <a:t>VMREAD</a:t>
            </a:r>
            <a:r>
              <a:rPr lang="en-US" dirty="0"/>
              <a:t>/</a:t>
            </a:r>
            <a:r>
              <a:rPr lang="en-US" b="1" dirty="0"/>
              <a:t>VMWRITE</a:t>
            </a:r>
            <a:r>
              <a:rPr lang="en-US" dirty="0"/>
              <a:t> instructions.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As memory allocation branch addresses are also under the control of a kernel-mode module, the memory content will be customized and even the VT-x module can be modified directly.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Can </a:t>
            </a:r>
            <a:r>
              <a:rPr lang="en-US" b="1" dirty="0"/>
              <a:t>MSR Bitmaps </a:t>
            </a:r>
            <a:r>
              <a:rPr lang="en-US" dirty="0"/>
              <a:t>solve this issue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31D2E-796F-C2C8-0EBA-32807621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64475"/>
            <a:ext cx="5653091" cy="572700"/>
          </a:xfrm>
        </p:spPr>
        <p:txBody>
          <a:bodyPr/>
          <a:lstStyle/>
          <a:p>
            <a:r>
              <a:rPr lang="en-US" sz="2400" dirty="0"/>
              <a:t>Modifying Critical Hypervisor Buffers Using BTS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CF1FF-9D00-4173-F74C-BD79A51FA5CA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41 / 43</a:t>
            </a:r>
          </a:p>
        </p:txBody>
      </p:sp>
    </p:spTree>
    <p:extLst>
      <p:ext uri="{BB962C8B-B14F-4D97-AF65-F5344CB8AC3E}">
        <p14:creationId xmlns:p14="http://schemas.microsoft.com/office/powerpoint/2010/main" val="408494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8D8A64-D9C0-DFDC-09E2-93B3BB41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As it’s possible to specify the target buffer, the memory manager will be tricked into modifying critical hypervisor structures.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For example, </a:t>
            </a:r>
            <a:r>
              <a:rPr lang="en-US" b="1" dirty="0"/>
              <a:t>V</a:t>
            </a:r>
            <a:r>
              <a:rPr lang="en-US" dirty="0"/>
              <a:t>irtual </a:t>
            </a:r>
            <a:r>
              <a:rPr lang="en-US" b="1" dirty="0"/>
              <a:t>M</a:t>
            </a:r>
            <a:r>
              <a:rPr lang="en-US" dirty="0"/>
              <a:t>achine </a:t>
            </a:r>
            <a:r>
              <a:rPr lang="en-US" b="1" dirty="0"/>
              <a:t>C</a:t>
            </a:r>
            <a:r>
              <a:rPr lang="en-US" dirty="0"/>
              <a:t>ontrol </a:t>
            </a:r>
            <a:r>
              <a:rPr lang="en-US" b="1" dirty="0"/>
              <a:t>S</a:t>
            </a:r>
            <a:r>
              <a:rPr lang="en-US" dirty="0"/>
              <a:t>tructure (</a:t>
            </a:r>
            <a:r>
              <a:rPr lang="en-US" b="1" dirty="0"/>
              <a:t>VMCS</a:t>
            </a:r>
            <a:r>
              <a:rPr lang="en-US" dirty="0"/>
              <a:t>) can be directly modified with using privileged </a:t>
            </a:r>
            <a:r>
              <a:rPr lang="en-US" b="1" dirty="0"/>
              <a:t>VMREAD</a:t>
            </a:r>
            <a:r>
              <a:rPr lang="en-US" dirty="0"/>
              <a:t>/</a:t>
            </a:r>
            <a:r>
              <a:rPr lang="en-US" b="1" dirty="0"/>
              <a:t>VMWRITE</a:t>
            </a:r>
            <a:r>
              <a:rPr lang="en-US" dirty="0"/>
              <a:t> instructions.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As memory allocation branch addresses are also under the control of a kernel-mode module, the memory content will be customized and even the VT-x module can be modified directly.</a:t>
            </a:r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2"/>
              </a:buClr>
              <a:buSzPct val="180000"/>
              <a:buFont typeface="Arial" panose="020B0604020202020204" pitchFamily="34" charset="0"/>
              <a:buChar char="•"/>
            </a:pPr>
            <a:r>
              <a:rPr lang="en-US" dirty="0"/>
              <a:t>Can </a:t>
            </a:r>
            <a:r>
              <a:rPr lang="en-US" b="1" dirty="0"/>
              <a:t>MSR Bitmaps </a:t>
            </a:r>
            <a:r>
              <a:rPr lang="en-US" dirty="0"/>
              <a:t>solve this issue ? </a:t>
            </a:r>
            <a:r>
              <a:rPr lang="en-US" dirty="0">
                <a:solidFill>
                  <a:srgbClr val="FF0000"/>
                </a:solidFill>
              </a:rPr>
              <a:t>NO, what do you do with other variants?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31D2E-796F-C2C8-0EBA-32807621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64475"/>
            <a:ext cx="5653091" cy="572700"/>
          </a:xfrm>
        </p:spPr>
        <p:txBody>
          <a:bodyPr/>
          <a:lstStyle/>
          <a:p>
            <a:r>
              <a:rPr lang="en-US" sz="2400" dirty="0"/>
              <a:t>Modifying Critical Hypervisor Buffers Using BTS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D1DD1-62CE-5FE7-F7DB-DAB1F52A165F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41 / 43</a:t>
            </a:r>
          </a:p>
        </p:txBody>
      </p:sp>
    </p:spTree>
    <p:extLst>
      <p:ext uri="{BB962C8B-B14F-4D97-AF65-F5344CB8AC3E}">
        <p14:creationId xmlns:p14="http://schemas.microsoft.com/office/powerpoint/2010/main" val="3650525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58"/>
          <p:cNvSpPr txBox="1">
            <a:spLocks noGrp="1"/>
          </p:cNvSpPr>
          <p:nvPr>
            <p:ph type="subTitle" idx="1"/>
          </p:nvPr>
        </p:nvSpPr>
        <p:spPr>
          <a:xfrm>
            <a:off x="720000" y="1261925"/>
            <a:ext cx="39282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Memory Manager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An independent memory manager requires a significant code base.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Due to the complexity of implementing a memory manager, most custom type 2 hypervisors </a:t>
            </a:r>
            <a:r>
              <a:rPr lang="en-US" b="1" dirty="0"/>
              <a:t>skip</a:t>
            </a:r>
            <a:r>
              <a:rPr lang="en-US" dirty="0"/>
              <a:t> it and use the </a:t>
            </a:r>
            <a:r>
              <a:rPr lang="en-US" b="1" dirty="0"/>
              <a:t>Windows </a:t>
            </a:r>
            <a:r>
              <a:rPr lang="en-US" dirty="0"/>
              <a:t>or</a:t>
            </a:r>
            <a:r>
              <a:rPr lang="en-US" b="1" dirty="0"/>
              <a:t> Linux </a:t>
            </a:r>
            <a:r>
              <a:rPr lang="en-US" dirty="0"/>
              <a:t>memory manager.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EPT</a:t>
            </a:r>
            <a:r>
              <a:rPr lang="en-US" dirty="0"/>
              <a:t> (</a:t>
            </a:r>
            <a:r>
              <a:rPr lang="en-US" b="1" dirty="0"/>
              <a:t>Access Bits</a:t>
            </a:r>
            <a:r>
              <a:rPr lang="en-US" dirty="0"/>
              <a:t>) tricks tables are ineffective because the OS wants to modify its page tables according to its own requirements (updates may change it).</a:t>
            </a:r>
            <a:endParaRPr dirty="0"/>
          </a:p>
        </p:txBody>
      </p:sp>
      <p:sp>
        <p:nvSpPr>
          <p:cNvPr id="3368" name="Google Shape;336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These Bugs, Are NOT Easy to Fix?</a:t>
            </a:r>
            <a:endParaRPr dirty="0"/>
          </a:p>
        </p:txBody>
      </p:sp>
      <p:sp>
        <p:nvSpPr>
          <p:cNvPr id="3370" name="Google Shape;3370;p58"/>
          <p:cNvSpPr txBox="1"/>
          <p:nvPr/>
        </p:nvSpPr>
        <p:spPr>
          <a:xfrm>
            <a:off x="720000" y="1079225"/>
            <a:ext cx="7704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These bugs are not easily fixable. Why?</a:t>
            </a: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" name="Google Shape;3367;p58">
            <a:extLst>
              <a:ext uri="{FF2B5EF4-FFF2-40B4-BE49-F238E27FC236}">
                <a16:creationId xmlns:a16="http://schemas.microsoft.com/office/drawing/2014/main" id="{DF5A0F19-7868-CA43-2962-42AA399A427D}"/>
              </a:ext>
            </a:extLst>
          </p:cNvPr>
          <p:cNvSpPr txBox="1">
            <a:spLocks/>
          </p:cNvSpPr>
          <p:nvPr/>
        </p:nvSpPr>
        <p:spPr>
          <a:xfrm>
            <a:off x="4572000" y="1261925"/>
            <a:ext cx="39282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Model-Specific Registers</a:t>
            </a:r>
          </a:p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endParaRPr lang="en-US" dirty="0"/>
          </a:p>
          <a:p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Keeping the compatibility while not over-limiting the guest.</a:t>
            </a:r>
          </a:p>
          <a:p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Whitelisting won’t work. A Windows/Linux update may break the hypervisor.</a:t>
            </a:r>
          </a:p>
          <a:p>
            <a:endParaRPr lang="en-US" dirty="0">
              <a:solidFill>
                <a:schemeClr val="hlink"/>
              </a:solidFill>
              <a:uFill>
                <a:noFill/>
              </a:uFill>
            </a:endParaRPr>
          </a:p>
          <a:p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Blocklisting also won’t work. The CPU is too complex to mitigate all MSRs. Also, in each new generation of processor, new features will be added.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65705-AA4D-852E-8545-183116619784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42 / 43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Motivation</a:t>
            </a:r>
            <a:endParaRPr sz="4000" dirty="0"/>
          </a:p>
        </p:txBody>
      </p:sp>
      <p:sp>
        <p:nvSpPr>
          <p:cNvPr id="2583" name="Google Shape;2583;p45"/>
          <p:cNvSpPr txBox="1">
            <a:spLocks noGrp="1"/>
          </p:cNvSpPr>
          <p:nvPr>
            <p:ph type="subTitle" idx="4294967295"/>
          </p:nvPr>
        </p:nvSpPr>
        <p:spPr>
          <a:xfrm>
            <a:off x="136784" y="3484942"/>
            <a:ext cx="277058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hypervisors provide a higher privilege level and control over the main components of the system, it is actively used for reverse engineering and bug finding</a:t>
            </a:r>
            <a:endParaRPr dirty="0"/>
          </a:p>
        </p:txBody>
      </p:sp>
      <p:sp>
        <p:nvSpPr>
          <p:cNvPr id="2584" name="Google Shape;2584;p45"/>
          <p:cNvSpPr txBox="1">
            <a:spLocks noGrp="1"/>
          </p:cNvSpPr>
          <p:nvPr>
            <p:ph type="subTitle" idx="4294967295"/>
          </p:nvPr>
        </p:nvSpPr>
        <p:spPr>
          <a:xfrm>
            <a:off x="0" y="2895334"/>
            <a:ext cx="3209925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Reverse Eng. &amp; Bug Finding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585" name="Google Shape;2585;p45"/>
          <p:cNvSpPr txBox="1">
            <a:spLocks noGrp="1"/>
          </p:cNvSpPr>
          <p:nvPr>
            <p:ph type="subTitle" idx="4294967295"/>
          </p:nvPr>
        </p:nvSpPr>
        <p:spPr>
          <a:xfrm>
            <a:off x="3456900" y="2863968"/>
            <a:ext cx="22302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Industry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586" name="Google Shape;2586;p45"/>
          <p:cNvSpPr txBox="1">
            <a:spLocks noGrp="1"/>
          </p:cNvSpPr>
          <p:nvPr>
            <p:ph type="subTitle" idx="4294967295"/>
          </p:nvPr>
        </p:nvSpPr>
        <p:spPr>
          <a:xfrm>
            <a:off x="6337754" y="2867402"/>
            <a:ext cx="256834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Virtualization Solutions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cxnSp>
        <p:nvCxnSpPr>
          <p:cNvPr id="2587" name="Google Shape;2587;p45"/>
          <p:cNvCxnSpPr>
            <a:cxnSpLocks/>
          </p:cNvCxnSpPr>
          <p:nvPr/>
        </p:nvCxnSpPr>
        <p:spPr>
          <a:xfrm rot="10800000" flipV="1">
            <a:off x="1513225" y="2072651"/>
            <a:ext cx="3039714" cy="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9" name="Google Shape;2589;p45"/>
          <p:cNvCxnSpPr>
            <a:cxnSpLocks/>
            <a:endCxn id="2590" idx="0"/>
          </p:cNvCxnSpPr>
          <p:nvPr/>
        </p:nvCxnSpPr>
        <p:spPr>
          <a:xfrm rot="5400000">
            <a:off x="4274647" y="1940846"/>
            <a:ext cx="604895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8" name="Google Shape;2588;p45"/>
          <p:cNvSpPr/>
          <p:nvPr/>
        </p:nvSpPr>
        <p:spPr>
          <a:xfrm>
            <a:off x="1207075" y="2175086"/>
            <a:ext cx="630000" cy="6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45"/>
          <p:cNvSpPr/>
          <p:nvPr/>
        </p:nvSpPr>
        <p:spPr>
          <a:xfrm>
            <a:off x="4262094" y="2243294"/>
            <a:ext cx="630000" cy="6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45"/>
          <p:cNvSpPr/>
          <p:nvPr/>
        </p:nvSpPr>
        <p:spPr>
          <a:xfrm>
            <a:off x="7306925" y="2210802"/>
            <a:ext cx="630000" cy="6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45"/>
          <p:cNvSpPr txBox="1">
            <a:spLocks noGrp="1"/>
          </p:cNvSpPr>
          <p:nvPr>
            <p:ph type="subTitle" idx="4294967295"/>
          </p:nvPr>
        </p:nvSpPr>
        <p:spPr>
          <a:xfrm>
            <a:off x="2970108" y="3414802"/>
            <a:ext cx="3203761" cy="10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Hypervisors are utilized  in the component of Digital Rights Management (DRM) and Anti-tampering systems as well anti-viruses like </a:t>
            </a:r>
            <a:r>
              <a:rPr lang="en-US" b="1" dirty="0"/>
              <a:t>Kaspersky</a:t>
            </a:r>
            <a:r>
              <a:rPr lang="en-US" dirty="0"/>
              <a:t>, Avast, and several game cheating protection providers</a:t>
            </a:r>
            <a:endParaRPr dirty="0"/>
          </a:p>
        </p:txBody>
      </p:sp>
      <p:sp>
        <p:nvSpPr>
          <p:cNvPr id="2594" name="Google Shape;2594;p45"/>
          <p:cNvSpPr txBox="1">
            <a:spLocks noGrp="1"/>
          </p:cNvSpPr>
          <p:nvPr>
            <p:ph type="subTitle" idx="4294967295"/>
          </p:nvPr>
        </p:nvSpPr>
        <p:spPr>
          <a:xfrm>
            <a:off x="6194257" y="3580728"/>
            <a:ext cx="2902149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Hypervisors are often the focus of security research due to their widespread use in cloud servers and desktop solutions, including </a:t>
            </a:r>
            <a:r>
              <a:rPr lang="en-US" b="1" dirty="0"/>
              <a:t>V</a:t>
            </a:r>
            <a:r>
              <a:rPr lang="en-US" dirty="0"/>
              <a:t>irtualization </a:t>
            </a:r>
            <a:r>
              <a:rPr lang="en-US" b="1" dirty="0"/>
              <a:t>B</a:t>
            </a:r>
            <a:r>
              <a:rPr lang="en-US" dirty="0"/>
              <a:t>ased </a:t>
            </a:r>
            <a:r>
              <a:rPr lang="en-US" b="1" dirty="0"/>
              <a:t>S</a:t>
            </a:r>
            <a:r>
              <a:rPr lang="en-US" dirty="0"/>
              <a:t>ecurity (</a:t>
            </a:r>
            <a:r>
              <a:rPr lang="en-US" b="1" dirty="0"/>
              <a:t>VBS</a:t>
            </a:r>
            <a:r>
              <a:rPr lang="en-US" dirty="0"/>
              <a:t>) and </a:t>
            </a:r>
            <a:r>
              <a:rPr lang="en-US" b="1" dirty="0"/>
              <a:t>Hyper-V</a:t>
            </a:r>
            <a:r>
              <a:rPr lang="en-US" dirty="0"/>
              <a:t> API-based products</a:t>
            </a:r>
          </a:p>
        </p:txBody>
      </p:sp>
      <p:sp>
        <p:nvSpPr>
          <p:cNvPr id="2595" name="Google Shape;2595;p45"/>
          <p:cNvSpPr/>
          <p:nvPr/>
        </p:nvSpPr>
        <p:spPr>
          <a:xfrm>
            <a:off x="1335995" y="2294470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7" name="Google Shape;2607;p45"/>
          <p:cNvCxnSpPr>
            <a:cxnSpLocks/>
          </p:cNvCxnSpPr>
          <p:nvPr/>
        </p:nvCxnSpPr>
        <p:spPr>
          <a:xfrm>
            <a:off x="1522075" y="2077382"/>
            <a:ext cx="0" cy="22970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8" name="Google Shape;2608;p45"/>
          <p:cNvCxnSpPr>
            <a:cxnSpLocks/>
            <a:stCxn id="2590" idx="2"/>
            <a:endCxn id="2585" idx="0"/>
          </p:cNvCxnSpPr>
          <p:nvPr/>
        </p:nvCxnSpPr>
        <p:spPr>
          <a:xfrm flipH="1" flipV="1">
            <a:off x="4572000" y="2863968"/>
            <a:ext cx="5094" cy="93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9" name="Google Shape;2609;p45"/>
          <p:cNvCxnSpPr>
            <a:cxnSpLocks/>
          </p:cNvCxnSpPr>
          <p:nvPr/>
        </p:nvCxnSpPr>
        <p:spPr>
          <a:xfrm flipH="1">
            <a:off x="7621924" y="2077505"/>
            <a:ext cx="5217" cy="1731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13875;p73">
            <a:extLst>
              <a:ext uri="{FF2B5EF4-FFF2-40B4-BE49-F238E27FC236}">
                <a16:creationId xmlns:a16="http://schemas.microsoft.com/office/drawing/2014/main" id="{890933F2-B4FE-4137-D866-3E4349F63775}"/>
              </a:ext>
            </a:extLst>
          </p:cNvPr>
          <p:cNvGrpSpPr/>
          <p:nvPr/>
        </p:nvGrpSpPr>
        <p:grpSpPr>
          <a:xfrm>
            <a:off x="7548373" y="2338283"/>
            <a:ext cx="193915" cy="349155"/>
            <a:chOff x="2306167" y="3809845"/>
            <a:chExt cx="193915" cy="349155"/>
          </a:xfrm>
          <a:solidFill>
            <a:schemeClr val="tx1"/>
          </a:solidFill>
        </p:grpSpPr>
        <p:sp>
          <p:nvSpPr>
            <p:cNvPr id="3" name="Google Shape;13876;p73">
              <a:extLst>
                <a:ext uri="{FF2B5EF4-FFF2-40B4-BE49-F238E27FC236}">
                  <a16:creationId xmlns:a16="http://schemas.microsoft.com/office/drawing/2014/main" id="{AE553095-AAB1-4524-232F-EBE64DAB273F}"/>
                </a:ext>
              </a:extLst>
            </p:cNvPr>
            <p:cNvSpPr/>
            <p:nvPr/>
          </p:nvSpPr>
          <p:spPr>
            <a:xfrm>
              <a:off x="2306167" y="3809845"/>
              <a:ext cx="137875" cy="349155"/>
            </a:xfrm>
            <a:custGeom>
              <a:avLst/>
              <a:gdLst/>
              <a:ahLst/>
              <a:cxnLst/>
              <a:rect l="l" t="t" r="r" b="b"/>
              <a:pathLst>
                <a:path w="4335" h="10978" extrusionOk="0">
                  <a:moveTo>
                    <a:pt x="4001" y="5656"/>
                  </a:moveTo>
                  <a:lnTo>
                    <a:pt x="4001" y="8918"/>
                  </a:lnTo>
                  <a:lnTo>
                    <a:pt x="2989" y="8918"/>
                  </a:lnTo>
                  <a:cubicBezTo>
                    <a:pt x="2763" y="8918"/>
                    <a:pt x="2596" y="8739"/>
                    <a:pt x="2596" y="8525"/>
                  </a:cubicBezTo>
                  <a:lnTo>
                    <a:pt x="2596" y="6037"/>
                  </a:lnTo>
                  <a:cubicBezTo>
                    <a:pt x="2596" y="5822"/>
                    <a:pt x="2775" y="5656"/>
                    <a:pt x="2989" y="5656"/>
                  </a:cubicBezTo>
                  <a:close/>
                  <a:moveTo>
                    <a:pt x="2168" y="0"/>
                  </a:moveTo>
                  <a:cubicBezTo>
                    <a:pt x="2084" y="0"/>
                    <a:pt x="2001" y="72"/>
                    <a:pt x="2001" y="167"/>
                  </a:cubicBezTo>
                  <a:cubicBezTo>
                    <a:pt x="2001" y="250"/>
                    <a:pt x="2084" y="322"/>
                    <a:pt x="2168" y="322"/>
                  </a:cubicBezTo>
                  <a:cubicBezTo>
                    <a:pt x="2382" y="322"/>
                    <a:pt x="2549" y="477"/>
                    <a:pt x="2573" y="667"/>
                  </a:cubicBezTo>
                  <a:cubicBezTo>
                    <a:pt x="2561" y="667"/>
                    <a:pt x="2525" y="655"/>
                    <a:pt x="2513" y="655"/>
                  </a:cubicBezTo>
                  <a:cubicBezTo>
                    <a:pt x="2406" y="655"/>
                    <a:pt x="2334" y="738"/>
                    <a:pt x="2334" y="834"/>
                  </a:cubicBezTo>
                  <a:cubicBezTo>
                    <a:pt x="2334" y="941"/>
                    <a:pt x="2430" y="1012"/>
                    <a:pt x="2513" y="1012"/>
                  </a:cubicBezTo>
                  <a:cubicBezTo>
                    <a:pt x="2549" y="1012"/>
                    <a:pt x="2561" y="1012"/>
                    <a:pt x="2584" y="1000"/>
                  </a:cubicBezTo>
                  <a:lnTo>
                    <a:pt x="2584" y="1262"/>
                  </a:lnTo>
                  <a:lnTo>
                    <a:pt x="1751" y="1262"/>
                  </a:lnTo>
                  <a:lnTo>
                    <a:pt x="1751" y="727"/>
                  </a:lnTo>
                  <a:cubicBezTo>
                    <a:pt x="1751" y="667"/>
                    <a:pt x="1775" y="596"/>
                    <a:pt x="1799" y="536"/>
                  </a:cubicBezTo>
                  <a:cubicBezTo>
                    <a:pt x="1846" y="465"/>
                    <a:pt x="1811" y="357"/>
                    <a:pt x="1727" y="310"/>
                  </a:cubicBezTo>
                  <a:cubicBezTo>
                    <a:pt x="1707" y="297"/>
                    <a:pt x="1685" y="291"/>
                    <a:pt x="1661" y="291"/>
                  </a:cubicBezTo>
                  <a:cubicBezTo>
                    <a:pt x="1601" y="291"/>
                    <a:pt x="1535" y="330"/>
                    <a:pt x="1501" y="381"/>
                  </a:cubicBezTo>
                  <a:cubicBezTo>
                    <a:pt x="1453" y="488"/>
                    <a:pt x="1430" y="608"/>
                    <a:pt x="1430" y="715"/>
                  </a:cubicBezTo>
                  <a:lnTo>
                    <a:pt x="1430" y="1298"/>
                  </a:lnTo>
                  <a:cubicBezTo>
                    <a:pt x="1263" y="1334"/>
                    <a:pt x="1096" y="1393"/>
                    <a:pt x="953" y="1489"/>
                  </a:cubicBezTo>
                  <a:cubicBezTo>
                    <a:pt x="882" y="1536"/>
                    <a:pt x="846" y="1631"/>
                    <a:pt x="894" y="1715"/>
                  </a:cubicBezTo>
                  <a:cubicBezTo>
                    <a:pt x="927" y="1764"/>
                    <a:pt x="982" y="1791"/>
                    <a:pt x="1041" y="1791"/>
                  </a:cubicBezTo>
                  <a:cubicBezTo>
                    <a:pt x="1067" y="1791"/>
                    <a:pt x="1094" y="1785"/>
                    <a:pt x="1120" y="1774"/>
                  </a:cubicBezTo>
                  <a:cubicBezTo>
                    <a:pt x="1215" y="1715"/>
                    <a:pt x="1322" y="1667"/>
                    <a:pt x="1430" y="1631"/>
                  </a:cubicBezTo>
                  <a:cubicBezTo>
                    <a:pt x="1537" y="1608"/>
                    <a:pt x="1632" y="1572"/>
                    <a:pt x="1751" y="1572"/>
                  </a:cubicBezTo>
                  <a:lnTo>
                    <a:pt x="2584" y="1572"/>
                  </a:lnTo>
                  <a:cubicBezTo>
                    <a:pt x="2692" y="1596"/>
                    <a:pt x="2811" y="1608"/>
                    <a:pt x="2918" y="1631"/>
                  </a:cubicBezTo>
                  <a:cubicBezTo>
                    <a:pt x="3537" y="1834"/>
                    <a:pt x="4001" y="2429"/>
                    <a:pt x="4001" y="3108"/>
                  </a:cubicBezTo>
                  <a:lnTo>
                    <a:pt x="4001" y="3572"/>
                  </a:lnTo>
                  <a:cubicBezTo>
                    <a:pt x="4001" y="3632"/>
                    <a:pt x="3954" y="3679"/>
                    <a:pt x="3894" y="3679"/>
                  </a:cubicBezTo>
                  <a:lnTo>
                    <a:pt x="429" y="3679"/>
                  </a:lnTo>
                  <a:cubicBezTo>
                    <a:pt x="370" y="3679"/>
                    <a:pt x="322" y="3632"/>
                    <a:pt x="322" y="3572"/>
                  </a:cubicBezTo>
                  <a:lnTo>
                    <a:pt x="322" y="3108"/>
                  </a:lnTo>
                  <a:cubicBezTo>
                    <a:pt x="322" y="2763"/>
                    <a:pt x="441" y="2429"/>
                    <a:pt x="656" y="2155"/>
                  </a:cubicBezTo>
                  <a:cubicBezTo>
                    <a:pt x="715" y="2084"/>
                    <a:pt x="703" y="1977"/>
                    <a:pt x="620" y="1929"/>
                  </a:cubicBezTo>
                  <a:cubicBezTo>
                    <a:pt x="592" y="1906"/>
                    <a:pt x="559" y="1895"/>
                    <a:pt x="526" y="1895"/>
                  </a:cubicBezTo>
                  <a:cubicBezTo>
                    <a:pt x="476" y="1895"/>
                    <a:pt x="427" y="1921"/>
                    <a:pt x="406" y="1965"/>
                  </a:cubicBezTo>
                  <a:cubicBezTo>
                    <a:pt x="132" y="2286"/>
                    <a:pt x="1" y="2691"/>
                    <a:pt x="1" y="3120"/>
                  </a:cubicBezTo>
                  <a:lnTo>
                    <a:pt x="1" y="10013"/>
                  </a:lnTo>
                  <a:cubicBezTo>
                    <a:pt x="1" y="10549"/>
                    <a:pt x="429" y="10978"/>
                    <a:pt x="953" y="10978"/>
                  </a:cubicBezTo>
                  <a:lnTo>
                    <a:pt x="1418" y="10978"/>
                  </a:lnTo>
                  <a:cubicBezTo>
                    <a:pt x="1501" y="10978"/>
                    <a:pt x="1572" y="10906"/>
                    <a:pt x="1572" y="10823"/>
                  </a:cubicBezTo>
                  <a:cubicBezTo>
                    <a:pt x="1572" y="10728"/>
                    <a:pt x="1501" y="10656"/>
                    <a:pt x="1418" y="10656"/>
                  </a:cubicBezTo>
                  <a:lnTo>
                    <a:pt x="953" y="10656"/>
                  </a:lnTo>
                  <a:cubicBezTo>
                    <a:pt x="608" y="10656"/>
                    <a:pt x="322" y="10371"/>
                    <a:pt x="322" y="10013"/>
                  </a:cubicBezTo>
                  <a:lnTo>
                    <a:pt x="322" y="4001"/>
                  </a:lnTo>
                  <a:cubicBezTo>
                    <a:pt x="358" y="4013"/>
                    <a:pt x="382" y="4013"/>
                    <a:pt x="429" y="4013"/>
                  </a:cubicBezTo>
                  <a:lnTo>
                    <a:pt x="3894" y="4013"/>
                  </a:lnTo>
                  <a:cubicBezTo>
                    <a:pt x="3930" y="4013"/>
                    <a:pt x="3954" y="4013"/>
                    <a:pt x="4001" y="4001"/>
                  </a:cubicBezTo>
                  <a:lnTo>
                    <a:pt x="4001" y="5299"/>
                  </a:lnTo>
                  <a:lnTo>
                    <a:pt x="2989" y="5299"/>
                  </a:lnTo>
                  <a:cubicBezTo>
                    <a:pt x="2584" y="5299"/>
                    <a:pt x="2275" y="5620"/>
                    <a:pt x="2275" y="6013"/>
                  </a:cubicBezTo>
                  <a:lnTo>
                    <a:pt x="2275" y="8501"/>
                  </a:lnTo>
                  <a:cubicBezTo>
                    <a:pt x="2275" y="8894"/>
                    <a:pt x="2608" y="9216"/>
                    <a:pt x="2989" y="9216"/>
                  </a:cubicBezTo>
                  <a:lnTo>
                    <a:pt x="4001" y="9216"/>
                  </a:lnTo>
                  <a:lnTo>
                    <a:pt x="4001" y="10013"/>
                  </a:lnTo>
                  <a:cubicBezTo>
                    <a:pt x="4001" y="10371"/>
                    <a:pt x="3716" y="10656"/>
                    <a:pt x="3382" y="10656"/>
                  </a:cubicBezTo>
                  <a:lnTo>
                    <a:pt x="2084" y="10656"/>
                  </a:lnTo>
                  <a:cubicBezTo>
                    <a:pt x="1989" y="10656"/>
                    <a:pt x="1918" y="10728"/>
                    <a:pt x="1918" y="10823"/>
                  </a:cubicBezTo>
                  <a:cubicBezTo>
                    <a:pt x="1918" y="10906"/>
                    <a:pt x="1989" y="10978"/>
                    <a:pt x="2084" y="10978"/>
                  </a:cubicBezTo>
                  <a:lnTo>
                    <a:pt x="3382" y="10978"/>
                  </a:lnTo>
                  <a:cubicBezTo>
                    <a:pt x="3894" y="10978"/>
                    <a:pt x="4335" y="10549"/>
                    <a:pt x="4335" y="10013"/>
                  </a:cubicBezTo>
                  <a:lnTo>
                    <a:pt x="4335" y="9049"/>
                  </a:lnTo>
                  <a:lnTo>
                    <a:pt x="4335" y="5441"/>
                  </a:lnTo>
                  <a:lnTo>
                    <a:pt x="4335" y="3108"/>
                  </a:lnTo>
                  <a:cubicBezTo>
                    <a:pt x="4335" y="2262"/>
                    <a:pt x="3739" y="1536"/>
                    <a:pt x="2918" y="1322"/>
                  </a:cubicBezTo>
                  <a:lnTo>
                    <a:pt x="2918" y="738"/>
                  </a:lnTo>
                  <a:cubicBezTo>
                    <a:pt x="2918" y="346"/>
                    <a:pt x="2584" y="0"/>
                    <a:pt x="2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877;p73">
              <a:extLst>
                <a:ext uri="{FF2B5EF4-FFF2-40B4-BE49-F238E27FC236}">
                  <a16:creationId xmlns:a16="http://schemas.microsoft.com/office/drawing/2014/main" id="{0512907B-5D79-B40A-5398-4F05C96AF4ED}"/>
                </a:ext>
              </a:extLst>
            </p:cNvPr>
            <p:cNvSpPr/>
            <p:nvPr/>
          </p:nvSpPr>
          <p:spPr>
            <a:xfrm>
              <a:off x="2474701" y="3860256"/>
              <a:ext cx="22741" cy="17779"/>
            </a:xfrm>
            <a:custGeom>
              <a:avLst/>
              <a:gdLst/>
              <a:ahLst/>
              <a:cxnLst/>
              <a:rect l="l" t="t" r="r" b="b"/>
              <a:pathLst>
                <a:path w="715" h="559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cubicBezTo>
                    <a:pt x="238" y="380"/>
                    <a:pt x="345" y="439"/>
                    <a:pt x="417" y="511"/>
                  </a:cubicBezTo>
                  <a:cubicBezTo>
                    <a:pt x="441" y="547"/>
                    <a:pt x="488" y="558"/>
                    <a:pt x="524" y="558"/>
                  </a:cubicBezTo>
                  <a:cubicBezTo>
                    <a:pt x="560" y="558"/>
                    <a:pt x="607" y="535"/>
                    <a:pt x="643" y="499"/>
                  </a:cubicBezTo>
                  <a:cubicBezTo>
                    <a:pt x="714" y="427"/>
                    <a:pt x="703" y="332"/>
                    <a:pt x="643" y="273"/>
                  </a:cubicBezTo>
                  <a:cubicBezTo>
                    <a:pt x="536" y="189"/>
                    <a:pt x="417" y="106"/>
                    <a:pt x="262" y="23"/>
                  </a:cubicBez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878;p73">
              <a:extLst>
                <a:ext uri="{FF2B5EF4-FFF2-40B4-BE49-F238E27FC236}">
                  <a16:creationId xmlns:a16="http://schemas.microsoft.com/office/drawing/2014/main" id="{539EAFB6-DF9F-7B15-DC69-83065725CC38}"/>
                </a:ext>
              </a:extLst>
            </p:cNvPr>
            <p:cNvSpPr/>
            <p:nvPr/>
          </p:nvSpPr>
          <p:spPr>
            <a:xfrm>
              <a:off x="2409565" y="3840092"/>
              <a:ext cx="25031" cy="12945"/>
            </a:xfrm>
            <a:custGeom>
              <a:avLst/>
              <a:gdLst/>
              <a:ahLst/>
              <a:cxnLst/>
              <a:rect l="l" t="t" r="r" b="b"/>
              <a:pathLst>
                <a:path w="787" h="407" extrusionOk="0">
                  <a:moveTo>
                    <a:pt x="190" y="0"/>
                  </a:moveTo>
                  <a:cubicBezTo>
                    <a:pt x="106" y="0"/>
                    <a:pt x="35" y="57"/>
                    <a:pt x="24" y="133"/>
                  </a:cubicBezTo>
                  <a:cubicBezTo>
                    <a:pt x="0" y="228"/>
                    <a:pt x="72" y="311"/>
                    <a:pt x="155" y="323"/>
                  </a:cubicBezTo>
                  <a:cubicBezTo>
                    <a:pt x="155" y="323"/>
                    <a:pt x="322" y="359"/>
                    <a:pt x="560" y="407"/>
                  </a:cubicBezTo>
                  <a:lnTo>
                    <a:pt x="584" y="407"/>
                  </a:lnTo>
                  <a:cubicBezTo>
                    <a:pt x="655" y="407"/>
                    <a:pt x="738" y="359"/>
                    <a:pt x="750" y="264"/>
                  </a:cubicBezTo>
                  <a:cubicBezTo>
                    <a:pt x="786" y="192"/>
                    <a:pt x="727" y="109"/>
                    <a:pt x="631" y="85"/>
                  </a:cubicBezTo>
                  <a:cubicBezTo>
                    <a:pt x="381" y="26"/>
                    <a:pt x="215" y="2"/>
                    <a:pt x="215" y="2"/>
                  </a:cubicBez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879;p73">
              <a:extLst>
                <a:ext uri="{FF2B5EF4-FFF2-40B4-BE49-F238E27FC236}">
                  <a16:creationId xmlns:a16="http://schemas.microsoft.com/office/drawing/2014/main" id="{1B237C77-9CBB-E332-B8DB-818073B3040E}"/>
                </a:ext>
              </a:extLst>
            </p:cNvPr>
            <p:cNvSpPr/>
            <p:nvPr/>
          </p:nvSpPr>
          <p:spPr>
            <a:xfrm>
              <a:off x="2442865" y="3847916"/>
              <a:ext cx="24267" cy="14598"/>
            </a:xfrm>
            <a:custGeom>
              <a:avLst/>
              <a:gdLst/>
              <a:ahLst/>
              <a:cxnLst/>
              <a:rect l="l" t="t" r="r" b="b"/>
              <a:pathLst>
                <a:path w="763" h="459" extrusionOk="0">
                  <a:moveTo>
                    <a:pt x="200" y="1"/>
                  </a:moveTo>
                  <a:cubicBezTo>
                    <a:pt x="128" y="1"/>
                    <a:pt x="57" y="52"/>
                    <a:pt x="37" y="113"/>
                  </a:cubicBezTo>
                  <a:cubicBezTo>
                    <a:pt x="1" y="196"/>
                    <a:pt x="61" y="292"/>
                    <a:pt x="132" y="315"/>
                  </a:cubicBezTo>
                  <a:cubicBezTo>
                    <a:pt x="275" y="363"/>
                    <a:pt x="406" y="411"/>
                    <a:pt x="525" y="434"/>
                  </a:cubicBezTo>
                  <a:cubicBezTo>
                    <a:pt x="537" y="434"/>
                    <a:pt x="549" y="458"/>
                    <a:pt x="584" y="458"/>
                  </a:cubicBezTo>
                  <a:cubicBezTo>
                    <a:pt x="656" y="458"/>
                    <a:pt x="715" y="411"/>
                    <a:pt x="727" y="351"/>
                  </a:cubicBezTo>
                  <a:cubicBezTo>
                    <a:pt x="763" y="256"/>
                    <a:pt x="715" y="173"/>
                    <a:pt x="644" y="137"/>
                  </a:cubicBezTo>
                  <a:cubicBezTo>
                    <a:pt x="525" y="101"/>
                    <a:pt x="370" y="53"/>
                    <a:pt x="239" y="6"/>
                  </a:cubicBezTo>
                  <a:cubicBezTo>
                    <a:pt x="226" y="2"/>
                    <a:pt x="213" y="1"/>
                    <a:pt x="2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880;p73">
              <a:extLst>
                <a:ext uri="{FF2B5EF4-FFF2-40B4-BE49-F238E27FC236}">
                  <a16:creationId xmlns:a16="http://schemas.microsoft.com/office/drawing/2014/main" id="{DB958F1B-7480-4A76-7592-B8675A700784}"/>
                </a:ext>
              </a:extLst>
            </p:cNvPr>
            <p:cNvSpPr/>
            <p:nvPr/>
          </p:nvSpPr>
          <p:spPr>
            <a:xfrm>
              <a:off x="2409183" y="3824952"/>
              <a:ext cx="24267" cy="11800"/>
            </a:xfrm>
            <a:custGeom>
              <a:avLst/>
              <a:gdLst/>
              <a:ahLst/>
              <a:cxnLst/>
              <a:rect l="l" t="t" r="r" b="b"/>
              <a:pathLst>
                <a:path w="763" h="371" extrusionOk="0">
                  <a:moveTo>
                    <a:pt x="593" y="0"/>
                  </a:moveTo>
                  <a:cubicBezTo>
                    <a:pt x="586" y="0"/>
                    <a:pt x="579" y="1"/>
                    <a:pt x="572" y="2"/>
                  </a:cubicBezTo>
                  <a:lnTo>
                    <a:pt x="155" y="61"/>
                  </a:lnTo>
                  <a:cubicBezTo>
                    <a:pt x="60" y="73"/>
                    <a:pt x="0" y="144"/>
                    <a:pt x="24" y="240"/>
                  </a:cubicBezTo>
                  <a:cubicBezTo>
                    <a:pt x="36" y="311"/>
                    <a:pt x="96" y="371"/>
                    <a:pt x="179" y="371"/>
                  </a:cubicBezTo>
                  <a:lnTo>
                    <a:pt x="215" y="371"/>
                  </a:lnTo>
                  <a:lnTo>
                    <a:pt x="631" y="311"/>
                  </a:lnTo>
                  <a:cubicBezTo>
                    <a:pt x="703" y="311"/>
                    <a:pt x="762" y="228"/>
                    <a:pt x="750" y="133"/>
                  </a:cubicBezTo>
                  <a:cubicBezTo>
                    <a:pt x="740" y="56"/>
                    <a:pt x="669" y="0"/>
                    <a:pt x="5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81;p73">
              <a:extLst>
                <a:ext uri="{FF2B5EF4-FFF2-40B4-BE49-F238E27FC236}">
                  <a16:creationId xmlns:a16="http://schemas.microsoft.com/office/drawing/2014/main" id="{33B1E22B-6583-93BE-6B4E-8F323A3B86EF}"/>
                </a:ext>
              </a:extLst>
            </p:cNvPr>
            <p:cNvSpPr/>
            <p:nvPr/>
          </p:nvSpPr>
          <p:spPr>
            <a:xfrm>
              <a:off x="2442865" y="3820023"/>
              <a:ext cx="24267" cy="12181"/>
            </a:xfrm>
            <a:custGeom>
              <a:avLst/>
              <a:gdLst/>
              <a:ahLst/>
              <a:cxnLst/>
              <a:rect l="l" t="t" r="r" b="b"/>
              <a:pathLst>
                <a:path w="763" h="383" extrusionOk="0">
                  <a:moveTo>
                    <a:pt x="593" y="0"/>
                  </a:moveTo>
                  <a:cubicBezTo>
                    <a:pt x="587" y="0"/>
                    <a:pt x="580" y="1"/>
                    <a:pt x="572" y="2"/>
                  </a:cubicBezTo>
                  <a:lnTo>
                    <a:pt x="156" y="61"/>
                  </a:lnTo>
                  <a:cubicBezTo>
                    <a:pt x="61" y="85"/>
                    <a:pt x="1" y="157"/>
                    <a:pt x="13" y="240"/>
                  </a:cubicBezTo>
                  <a:cubicBezTo>
                    <a:pt x="37" y="323"/>
                    <a:pt x="96" y="383"/>
                    <a:pt x="180" y="383"/>
                  </a:cubicBezTo>
                  <a:lnTo>
                    <a:pt x="215" y="383"/>
                  </a:lnTo>
                  <a:lnTo>
                    <a:pt x="632" y="323"/>
                  </a:lnTo>
                  <a:cubicBezTo>
                    <a:pt x="703" y="299"/>
                    <a:pt x="763" y="228"/>
                    <a:pt x="751" y="145"/>
                  </a:cubicBezTo>
                  <a:cubicBezTo>
                    <a:pt x="729" y="58"/>
                    <a:pt x="668" y="0"/>
                    <a:pt x="5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82;p73">
              <a:extLst>
                <a:ext uri="{FF2B5EF4-FFF2-40B4-BE49-F238E27FC236}">
                  <a16:creationId xmlns:a16="http://schemas.microsoft.com/office/drawing/2014/main" id="{E851973D-79F7-6262-BC25-E146BAE9945D}"/>
                </a:ext>
              </a:extLst>
            </p:cNvPr>
            <p:cNvSpPr/>
            <p:nvPr/>
          </p:nvSpPr>
          <p:spPr>
            <a:xfrm>
              <a:off x="2476196" y="3811054"/>
              <a:ext cx="23886" cy="15871"/>
            </a:xfrm>
            <a:custGeom>
              <a:avLst/>
              <a:gdLst/>
              <a:ahLst/>
              <a:cxnLst/>
              <a:rect l="l" t="t" r="r" b="b"/>
              <a:pathLst>
                <a:path w="751" h="499" extrusionOk="0">
                  <a:moveTo>
                    <a:pt x="564" y="0"/>
                  </a:moveTo>
                  <a:cubicBezTo>
                    <a:pt x="537" y="0"/>
                    <a:pt x="511" y="7"/>
                    <a:pt x="489" y="22"/>
                  </a:cubicBezTo>
                  <a:cubicBezTo>
                    <a:pt x="382" y="81"/>
                    <a:pt x="263" y="129"/>
                    <a:pt x="132" y="165"/>
                  </a:cubicBezTo>
                  <a:cubicBezTo>
                    <a:pt x="36" y="200"/>
                    <a:pt x="1" y="284"/>
                    <a:pt x="25" y="379"/>
                  </a:cubicBezTo>
                  <a:cubicBezTo>
                    <a:pt x="36" y="450"/>
                    <a:pt x="120" y="498"/>
                    <a:pt x="179" y="498"/>
                  </a:cubicBezTo>
                  <a:lnTo>
                    <a:pt x="215" y="498"/>
                  </a:lnTo>
                  <a:cubicBezTo>
                    <a:pt x="370" y="450"/>
                    <a:pt x="513" y="391"/>
                    <a:pt x="632" y="331"/>
                  </a:cubicBezTo>
                  <a:cubicBezTo>
                    <a:pt x="727" y="272"/>
                    <a:pt x="751" y="165"/>
                    <a:pt x="715" y="81"/>
                  </a:cubicBezTo>
                  <a:cubicBezTo>
                    <a:pt x="682" y="32"/>
                    <a:pt x="622" y="0"/>
                    <a:pt x="5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3685;p73">
            <a:extLst>
              <a:ext uri="{FF2B5EF4-FFF2-40B4-BE49-F238E27FC236}">
                <a16:creationId xmlns:a16="http://schemas.microsoft.com/office/drawing/2014/main" id="{9C6D0E28-5ACF-426E-ADF3-9B0F53A02721}"/>
              </a:ext>
            </a:extLst>
          </p:cNvPr>
          <p:cNvGrpSpPr/>
          <p:nvPr/>
        </p:nvGrpSpPr>
        <p:grpSpPr>
          <a:xfrm>
            <a:off x="4394182" y="2379177"/>
            <a:ext cx="355612" cy="355612"/>
            <a:chOff x="2639038" y="2894942"/>
            <a:chExt cx="355612" cy="355612"/>
          </a:xfrm>
          <a:solidFill>
            <a:schemeClr val="tx1"/>
          </a:solidFill>
        </p:grpSpPr>
        <p:sp>
          <p:nvSpPr>
            <p:cNvPr id="11" name="Google Shape;13686;p73">
              <a:extLst>
                <a:ext uri="{FF2B5EF4-FFF2-40B4-BE49-F238E27FC236}">
                  <a16:creationId xmlns:a16="http://schemas.microsoft.com/office/drawing/2014/main" id="{58A612FA-A42E-77AB-F546-0E6B743EE400}"/>
                </a:ext>
              </a:extLst>
            </p:cNvPr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87;p73">
              <a:extLst>
                <a:ext uri="{FF2B5EF4-FFF2-40B4-BE49-F238E27FC236}">
                  <a16:creationId xmlns:a16="http://schemas.microsoft.com/office/drawing/2014/main" id="{67229325-C5FF-B627-AE65-A4442478AAFE}"/>
                </a:ext>
              </a:extLst>
            </p:cNvPr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2" name="Google Shape;2582;p45"/>
          <p:cNvSpPr txBox="1">
            <a:spLocks noGrp="1"/>
          </p:cNvSpPr>
          <p:nvPr>
            <p:ph type="subTitle" idx="4294967295"/>
          </p:nvPr>
        </p:nvSpPr>
        <p:spPr>
          <a:xfrm>
            <a:off x="3635089" y="1443025"/>
            <a:ext cx="1873800" cy="50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Odibee Sans"/>
                <a:ea typeface="Odibee Sans"/>
                <a:cs typeface="Odibee Sans"/>
                <a:sym typeface="Odibee Sans"/>
              </a:rPr>
              <a:t>Why hypervisors?</a:t>
            </a:r>
            <a:endParaRPr sz="2200" dirty="0">
              <a:latin typeface="Odibee Sans"/>
              <a:ea typeface="Odibee Sans"/>
              <a:cs typeface="Odibee Sans"/>
              <a:sym typeface="Odibee San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828A0C-2899-1615-C21D-E372A859A583}"/>
              </a:ext>
            </a:extLst>
          </p:cNvPr>
          <p:cNvCxnSpPr>
            <a:cxnSpLocks/>
          </p:cNvCxnSpPr>
          <p:nvPr/>
        </p:nvCxnSpPr>
        <p:spPr>
          <a:xfrm>
            <a:off x="4546529" y="2072650"/>
            <a:ext cx="3085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CAAAB0-5B1F-1DE6-11FF-D10C05E292C6}"/>
              </a:ext>
            </a:extLst>
          </p:cNvPr>
          <p:cNvSpPr txBox="1"/>
          <p:nvPr/>
        </p:nvSpPr>
        <p:spPr>
          <a:xfrm>
            <a:off x="8477555" y="478703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2 / 43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8" name="Google Shape;3158;p57"/>
          <p:cNvGrpSpPr/>
          <p:nvPr/>
        </p:nvGrpSpPr>
        <p:grpSpPr>
          <a:xfrm>
            <a:off x="4945870" y="2208906"/>
            <a:ext cx="3354621" cy="1646598"/>
            <a:chOff x="5486227" y="1327091"/>
            <a:chExt cx="2814280" cy="1381490"/>
          </a:xfrm>
        </p:grpSpPr>
        <p:sp>
          <p:nvSpPr>
            <p:cNvPr id="3159" name="Google Shape;3159;p57"/>
            <p:cNvSpPr/>
            <p:nvPr/>
          </p:nvSpPr>
          <p:spPr>
            <a:xfrm>
              <a:off x="7804027" y="1327823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7361820" y="1327823"/>
              <a:ext cx="386496" cy="220753"/>
            </a:xfrm>
            <a:custGeom>
              <a:avLst/>
              <a:gdLst/>
              <a:ahLst/>
              <a:cxnLst/>
              <a:rect l="l" t="t" r="r" b="b"/>
              <a:pathLst>
                <a:path w="11551" h="6598" extrusionOk="0">
                  <a:moveTo>
                    <a:pt x="1644" y="1"/>
                  </a:moveTo>
                  <a:lnTo>
                    <a:pt x="1644" y="1644"/>
                  </a:lnTo>
                  <a:lnTo>
                    <a:pt x="1" y="1644"/>
                  </a:lnTo>
                  <a:lnTo>
                    <a:pt x="1" y="3310"/>
                  </a:lnTo>
                  <a:lnTo>
                    <a:pt x="1644" y="3310"/>
                  </a:lnTo>
                  <a:lnTo>
                    <a:pt x="1644" y="4954"/>
                  </a:lnTo>
                  <a:lnTo>
                    <a:pt x="1" y="4954"/>
                  </a:lnTo>
                  <a:lnTo>
                    <a:pt x="1" y="6597"/>
                  </a:lnTo>
                  <a:lnTo>
                    <a:pt x="3311" y="6597"/>
                  </a:lnTo>
                  <a:lnTo>
                    <a:pt x="3311" y="4954"/>
                  </a:lnTo>
                  <a:lnTo>
                    <a:pt x="4954" y="4954"/>
                  </a:lnTo>
                  <a:lnTo>
                    <a:pt x="4954" y="6597"/>
                  </a:lnTo>
                  <a:lnTo>
                    <a:pt x="6597" y="6597"/>
                  </a:lnTo>
                  <a:lnTo>
                    <a:pt x="6597" y="4954"/>
                  </a:lnTo>
                  <a:lnTo>
                    <a:pt x="6597" y="3310"/>
                  </a:lnTo>
                  <a:lnTo>
                    <a:pt x="11551" y="3310"/>
                  </a:lnTo>
                  <a:lnTo>
                    <a:pt x="11551" y="1644"/>
                  </a:lnTo>
                  <a:lnTo>
                    <a:pt x="11551" y="1"/>
                  </a:lnTo>
                  <a:lnTo>
                    <a:pt x="9907" y="1"/>
                  </a:lnTo>
                  <a:lnTo>
                    <a:pt x="9907" y="1644"/>
                  </a:lnTo>
                  <a:lnTo>
                    <a:pt x="4954" y="1644"/>
                  </a:lnTo>
                  <a:lnTo>
                    <a:pt x="4954" y="3310"/>
                  </a:lnTo>
                  <a:lnTo>
                    <a:pt x="3311" y="3310"/>
                  </a:lnTo>
                  <a:lnTo>
                    <a:pt x="3311" y="1644"/>
                  </a:lnTo>
                  <a:lnTo>
                    <a:pt x="3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7638300" y="1493538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7472573" y="1548542"/>
              <a:ext cx="55042" cy="165748"/>
            </a:xfrm>
            <a:custGeom>
              <a:avLst/>
              <a:gdLst/>
              <a:ahLst/>
              <a:cxnLst/>
              <a:rect l="l" t="t" r="r" b="b"/>
              <a:pathLst>
                <a:path w="1645" h="4954" extrusionOk="0">
                  <a:moveTo>
                    <a:pt x="1" y="0"/>
                  </a:moveTo>
                  <a:lnTo>
                    <a:pt x="1" y="1667"/>
                  </a:lnTo>
                  <a:lnTo>
                    <a:pt x="1" y="3310"/>
                  </a:lnTo>
                  <a:lnTo>
                    <a:pt x="1" y="4953"/>
                  </a:lnTo>
                  <a:lnTo>
                    <a:pt x="1644" y="4953"/>
                  </a:lnTo>
                  <a:lnTo>
                    <a:pt x="1644" y="3310"/>
                  </a:lnTo>
                  <a:lnTo>
                    <a:pt x="1644" y="1667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7582556" y="1548542"/>
              <a:ext cx="55778" cy="55774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7638300" y="1493538"/>
              <a:ext cx="220769" cy="220753"/>
            </a:xfrm>
            <a:custGeom>
              <a:avLst/>
              <a:gdLst/>
              <a:ahLst/>
              <a:cxnLst/>
              <a:rect l="l" t="t" r="r" b="b"/>
              <a:pathLst>
                <a:path w="6598" h="6598" extrusionOk="0">
                  <a:moveTo>
                    <a:pt x="3288" y="1"/>
                  </a:moveTo>
                  <a:lnTo>
                    <a:pt x="3288" y="1644"/>
                  </a:lnTo>
                  <a:lnTo>
                    <a:pt x="3288" y="3311"/>
                  </a:lnTo>
                  <a:lnTo>
                    <a:pt x="1" y="3311"/>
                  </a:lnTo>
                  <a:lnTo>
                    <a:pt x="1" y="4954"/>
                  </a:lnTo>
                  <a:lnTo>
                    <a:pt x="1644" y="4954"/>
                  </a:lnTo>
                  <a:lnTo>
                    <a:pt x="1644" y="6597"/>
                  </a:lnTo>
                  <a:lnTo>
                    <a:pt x="3288" y="6597"/>
                  </a:lnTo>
                  <a:lnTo>
                    <a:pt x="3288" y="4954"/>
                  </a:lnTo>
                  <a:lnTo>
                    <a:pt x="4954" y="4954"/>
                  </a:lnTo>
                  <a:lnTo>
                    <a:pt x="4954" y="3311"/>
                  </a:lnTo>
                  <a:lnTo>
                    <a:pt x="6597" y="3311"/>
                  </a:lnTo>
                  <a:lnTo>
                    <a:pt x="6597" y="1644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7113614" y="2487862"/>
              <a:ext cx="220769" cy="220719"/>
            </a:xfrm>
            <a:custGeom>
              <a:avLst/>
              <a:gdLst/>
              <a:ahLst/>
              <a:cxnLst/>
              <a:rect l="l" t="t" r="r" b="b"/>
              <a:pathLst>
                <a:path w="6598" h="6597" extrusionOk="0">
                  <a:moveTo>
                    <a:pt x="3288" y="0"/>
                  </a:moveTo>
                  <a:lnTo>
                    <a:pt x="3288" y="1644"/>
                  </a:lnTo>
                  <a:lnTo>
                    <a:pt x="3288" y="3287"/>
                  </a:lnTo>
                  <a:lnTo>
                    <a:pt x="1" y="3287"/>
                  </a:lnTo>
                  <a:lnTo>
                    <a:pt x="1" y="4931"/>
                  </a:lnTo>
                  <a:lnTo>
                    <a:pt x="1644" y="4931"/>
                  </a:lnTo>
                  <a:lnTo>
                    <a:pt x="1644" y="6597"/>
                  </a:lnTo>
                  <a:lnTo>
                    <a:pt x="3288" y="6597"/>
                  </a:lnTo>
                  <a:lnTo>
                    <a:pt x="3288" y="4931"/>
                  </a:lnTo>
                  <a:lnTo>
                    <a:pt x="4954" y="4931"/>
                  </a:lnTo>
                  <a:lnTo>
                    <a:pt x="4954" y="3287"/>
                  </a:lnTo>
                  <a:lnTo>
                    <a:pt x="6597" y="3287"/>
                  </a:lnTo>
                  <a:lnTo>
                    <a:pt x="6597" y="1644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7361820" y="1604282"/>
              <a:ext cx="55042" cy="110008"/>
            </a:xfrm>
            <a:custGeom>
              <a:avLst/>
              <a:gdLst/>
              <a:ahLst/>
              <a:cxnLst/>
              <a:rect l="l" t="t" r="r" b="b"/>
              <a:pathLst>
                <a:path w="1645" h="3288" extrusionOk="0">
                  <a:moveTo>
                    <a:pt x="1" y="1"/>
                  </a:moveTo>
                  <a:lnTo>
                    <a:pt x="1" y="1644"/>
                  </a:lnTo>
                  <a:lnTo>
                    <a:pt x="1" y="3287"/>
                  </a:lnTo>
                  <a:lnTo>
                    <a:pt x="1644" y="3287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7265589" y="1327823"/>
              <a:ext cx="55042" cy="110778"/>
            </a:xfrm>
            <a:custGeom>
              <a:avLst/>
              <a:gdLst/>
              <a:ahLst/>
              <a:cxnLst/>
              <a:rect l="l" t="t" r="r" b="b"/>
              <a:pathLst>
                <a:path w="1645" h="3311" extrusionOk="0">
                  <a:moveTo>
                    <a:pt x="1" y="1"/>
                  </a:moveTo>
                  <a:lnTo>
                    <a:pt x="1" y="1644"/>
                  </a:lnTo>
                  <a:lnTo>
                    <a:pt x="1" y="3310"/>
                  </a:lnTo>
                  <a:lnTo>
                    <a:pt x="1644" y="3310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7582556" y="1659253"/>
              <a:ext cx="110786" cy="165782"/>
            </a:xfrm>
            <a:custGeom>
              <a:avLst/>
              <a:gdLst/>
              <a:ahLst/>
              <a:cxnLst/>
              <a:rect l="l" t="t" r="r" b="b"/>
              <a:pathLst>
                <a:path w="3311" h="4955" extrusionOk="0">
                  <a:moveTo>
                    <a:pt x="0" y="1"/>
                  </a:moveTo>
                  <a:lnTo>
                    <a:pt x="0" y="1644"/>
                  </a:lnTo>
                  <a:lnTo>
                    <a:pt x="0" y="3311"/>
                  </a:lnTo>
                  <a:lnTo>
                    <a:pt x="0" y="4954"/>
                  </a:lnTo>
                  <a:lnTo>
                    <a:pt x="3310" y="4954"/>
                  </a:lnTo>
                  <a:lnTo>
                    <a:pt x="3310" y="3311"/>
                  </a:lnTo>
                  <a:lnTo>
                    <a:pt x="1667" y="3311"/>
                  </a:lnTo>
                  <a:lnTo>
                    <a:pt x="1667" y="1644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7804027" y="1659253"/>
              <a:ext cx="55042" cy="110778"/>
            </a:xfrm>
            <a:custGeom>
              <a:avLst/>
              <a:gdLst/>
              <a:ahLst/>
              <a:cxnLst/>
              <a:rect l="l" t="t" r="r" b="b"/>
              <a:pathLst>
                <a:path w="1645" h="3311" extrusionOk="0">
                  <a:moveTo>
                    <a:pt x="1" y="1"/>
                  </a:moveTo>
                  <a:lnTo>
                    <a:pt x="1" y="1644"/>
                  </a:lnTo>
                  <a:lnTo>
                    <a:pt x="1" y="3311"/>
                  </a:lnTo>
                  <a:lnTo>
                    <a:pt x="1644" y="3311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8079738" y="1769997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8190490" y="1769997"/>
              <a:ext cx="55008" cy="55038"/>
            </a:xfrm>
            <a:custGeom>
              <a:avLst/>
              <a:gdLst/>
              <a:ahLst/>
              <a:cxnLst/>
              <a:rect l="l" t="t" r="r" b="b"/>
              <a:pathLst>
                <a:path w="1644" h="1645" extrusionOk="0">
                  <a:moveTo>
                    <a:pt x="0" y="1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8245465" y="1825002"/>
              <a:ext cx="55042" cy="55004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" y="0"/>
                  </a:moveTo>
                  <a:lnTo>
                    <a:pt x="1" y="1643"/>
                  </a:lnTo>
                  <a:lnTo>
                    <a:pt x="1644" y="1643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7969019" y="1769997"/>
              <a:ext cx="110753" cy="164979"/>
            </a:xfrm>
            <a:custGeom>
              <a:avLst/>
              <a:gdLst/>
              <a:ahLst/>
              <a:cxnLst/>
              <a:rect l="l" t="t" r="r" b="b"/>
              <a:pathLst>
                <a:path w="3310" h="4931" extrusionOk="0">
                  <a:moveTo>
                    <a:pt x="0" y="1"/>
                  </a:moveTo>
                  <a:lnTo>
                    <a:pt x="0" y="1644"/>
                  </a:lnTo>
                  <a:lnTo>
                    <a:pt x="0" y="3287"/>
                  </a:lnTo>
                  <a:lnTo>
                    <a:pt x="1666" y="3287"/>
                  </a:lnTo>
                  <a:lnTo>
                    <a:pt x="1666" y="4931"/>
                  </a:lnTo>
                  <a:lnTo>
                    <a:pt x="3310" y="4931"/>
                  </a:lnTo>
                  <a:lnTo>
                    <a:pt x="3310" y="3287"/>
                  </a:lnTo>
                  <a:lnTo>
                    <a:pt x="3310" y="1644"/>
                  </a:lnTo>
                  <a:lnTo>
                    <a:pt x="1666" y="1644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8134746" y="1879972"/>
              <a:ext cx="55778" cy="55004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1666" y="1644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7997259" y="1534791"/>
              <a:ext cx="55042" cy="55004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" y="0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7886506" y="1534791"/>
              <a:ext cx="110786" cy="165748"/>
            </a:xfrm>
            <a:custGeom>
              <a:avLst/>
              <a:gdLst/>
              <a:ahLst/>
              <a:cxnLst/>
              <a:rect l="l" t="t" r="r" b="b"/>
              <a:pathLst>
                <a:path w="3311" h="4954" extrusionOk="0">
                  <a:moveTo>
                    <a:pt x="1" y="0"/>
                  </a:moveTo>
                  <a:lnTo>
                    <a:pt x="1" y="1644"/>
                  </a:lnTo>
                  <a:lnTo>
                    <a:pt x="1" y="3287"/>
                  </a:lnTo>
                  <a:lnTo>
                    <a:pt x="1644" y="3287"/>
                  </a:lnTo>
                  <a:lnTo>
                    <a:pt x="1644" y="4954"/>
                  </a:lnTo>
                  <a:lnTo>
                    <a:pt x="3311" y="4954"/>
                  </a:lnTo>
                  <a:lnTo>
                    <a:pt x="3311" y="3287"/>
                  </a:lnTo>
                  <a:lnTo>
                    <a:pt x="331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8052267" y="1644766"/>
              <a:ext cx="55008" cy="55774"/>
            </a:xfrm>
            <a:custGeom>
              <a:avLst/>
              <a:gdLst/>
              <a:ahLst/>
              <a:cxnLst/>
              <a:rect l="l" t="t" r="r" b="b"/>
              <a:pathLst>
                <a:path w="1644" h="1667" extrusionOk="0">
                  <a:moveTo>
                    <a:pt x="0" y="0"/>
                  </a:moveTo>
                  <a:lnTo>
                    <a:pt x="0" y="1667"/>
                  </a:lnTo>
                  <a:lnTo>
                    <a:pt x="1643" y="1667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7251871" y="1769997"/>
              <a:ext cx="717182" cy="441438"/>
            </a:xfrm>
            <a:custGeom>
              <a:avLst/>
              <a:gdLst/>
              <a:ahLst/>
              <a:cxnLst/>
              <a:rect l="l" t="t" r="r" b="b"/>
              <a:pathLst>
                <a:path w="21434" h="13194" extrusionOk="0">
                  <a:moveTo>
                    <a:pt x="0" y="1"/>
                  </a:moveTo>
                  <a:lnTo>
                    <a:pt x="0" y="1644"/>
                  </a:lnTo>
                  <a:lnTo>
                    <a:pt x="4930" y="1644"/>
                  </a:lnTo>
                  <a:lnTo>
                    <a:pt x="4930" y="3287"/>
                  </a:lnTo>
                  <a:lnTo>
                    <a:pt x="0" y="3287"/>
                  </a:lnTo>
                  <a:lnTo>
                    <a:pt x="0" y="4931"/>
                  </a:lnTo>
                  <a:lnTo>
                    <a:pt x="3287" y="4931"/>
                  </a:lnTo>
                  <a:lnTo>
                    <a:pt x="3287" y="6597"/>
                  </a:lnTo>
                  <a:lnTo>
                    <a:pt x="4930" y="6597"/>
                  </a:lnTo>
                  <a:lnTo>
                    <a:pt x="4930" y="8241"/>
                  </a:lnTo>
                  <a:lnTo>
                    <a:pt x="4930" y="9884"/>
                  </a:lnTo>
                  <a:lnTo>
                    <a:pt x="3287" y="9884"/>
                  </a:lnTo>
                  <a:lnTo>
                    <a:pt x="3287" y="11550"/>
                  </a:lnTo>
                  <a:lnTo>
                    <a:pt x="4930" y="11550"/>
                  </a:lnTo>
                  <a:lnTo>
                    <a:pt x="4930" y="13194"/>
                  </a:lnTo>
                  <a:lnTo>
                    <a:pt x="8240" y="13194"/>
                  </a:lnTo>
                  <a:lnTo>
                    <a:pt x="8240" y="11550"/>
                  </a:lnTo>
                  <a:lnTo>
                    <a:pt x="6597" y="11550"/>
                  </a:lnTo>
                  <a:lnTo>
                    <a:pt x="6597" y="9884"/>
                  </a:lnTo>
                  <a:lnTo>
                    <a:pt x="8240" y="9884"/>
                  </a:lnTo>
                  <a:lnTo>
                    <a:pt x="8240" y="8241"/>
                  </a:lnTo>
                  <a:lnTo>
                    <a:pt x="6597" y="8241"/>
                  </a:lnTo>
                  <a:lnTo>
                    <a:pt x="6597" y="6597"/>
                  </a:lnTo>
                  <a:lnTo>
                    <a:pt x="8240" y="6597"/>
                  </a:lnTo>
                  <a:lnTo>
                    <a:pt x="8240" y="8241"/>
                  </a:lnTo>
                  <a:lnTo>
                    <a:pt x="9883" y="8241"/>
                  </a:lnTo>
                  <a:lnTo>
                    <a:pt x="9883" y="6597"/>
                  </a:lnTo>
                  <a:lnTo>
                    <a:pt x="9883" y="4931"/>
                  </a:lnTo>
                  <a:lnTo>
                    <a:pt x="16503" y="4931"/>
                  </a:lnTo>
                  <a:lnTo>
                    <a:pt x="16503" y="3287"/>
                  </a:lnTo>
                  <a:lnTo>
                    <a:pt x="18146" y="3287"/>
                  </a:lnTo>
                  <a:lnTo>
                    <a:pt x="18146" y="4931"/>
                  </a:lnTo>
                  <a:lnTo>
                    <a:pt x="16503" y="4931"/>
                  </a:lnTo>
                  <a:lnTo>
                    <a:pt x="16503" y="6597"/>
                  </a:lnTo>
                  <a:lnTo>
                    <a:pt x="19790" y="6597"/>
                  </a:lnTo>
                  <a:lnTo>
                    <a:pt x="19790" y="4931"/>
                  </a:lnTo>
                  <a:lnTo>
                    <a:pt x="21433" y="4931"/>
                  </a:lnTo>
                  <a:lnTo>
                    <a:pt x="21433" y="3287"/>
                  </a:lnTo>
                  <a:lnTo>
                    <a:pt x="19790" y="3287"/>
                  </a:lnTo>
                  <a:lnTo>
                    <a:pt x="19790" y="1644"/>
                  </a:lnTo>
                  <a:lnTo>
                    <a:pt x="19790" y="1"/>
                  </a:lnTo>
                  <a:lnTo>
                    <a:pt x="18146" y="1"/>
                  </a:lnTo>
                  <a:lnTo>
                    <a:pt x="18146" y="1644"/>
                  </a:lnTo>
                  <a:lnTo>
                    <a:pt x="16503" y="1644"/>
                  </a:lnTo>
                  <a:lnTo>
                    <a:pt x="16503" y="1"/>
                  </a:lnTo>
                  <a:lnTo>
                    <a:pt x="14837" y="1"/>
                  </a:lnTo>
                  <a:lnTo>
                    <a:pt x="14837" y="1644"/>
                  </a:lnTo>
                  <a:lnTo>
                    <a:pt x="14837" y="3287"/>
                  </a:lnTo>
                  <a:lnTo>
                    <a:pt x="8240" y="3287"/>
                  </a:lnTo>
                  <a:lnTo>
                    <a:pt x="8240" y="4931"/>
                  </a:lnTo>
                  <a:lnTo>
                    <a:pt x="6597" y="4931"/>
                  </a:lnTo>
                  <a:lnTo>
                    <a:pt x="6597" y="3287"/>
                  </a:lnTo>
                  <a:lnTo>
                    <a:pt x="6597" y="1644"/>
                  </a:lnTo>
                  <a:lnTo>
                    <a:pt x="8240" y="1644"/>
                  </a:lnTo>
                  <a:lnTo>
                    <a:pt x="8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7251871" y="1990717"/>
              <a:ext cx="55008" cy="55004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7693308" y="1990717"/>
              <a:ext cx="110753" cy="55004"/>
            </a:xfrm>
            <a:custGeom>
              <a:avLst/>
              <a:gdLst/>
              <a:ahLst/>
              <a:cxnLst/>
              <a:rect l="l" t="t" r="r" b="b"/>
              <a:pathLst>
                <a:path w="3310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3310" y="1644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8190490" y="1990717"/>
              <a:ext cx="110016" cy="55004"/>
            </a:xfrm>
            <a:custGeom>
              <a:avLst/>
              <a:gdLst/>
              <a:ahLst/>
              <a:cxnLst/>
              <a:rect l="l" t="t" r="r" b="b"/>
              <a:pathLst>
                <a:path w="3288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3287" y="16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7"/>
            <p:cNvSpPr/>
            <p:nvPr/>
          </p:nvSpPr>
          <p:spPr>
            <a:xfrm>
              <a:off x="7582556" y="2045687"/>
              <a:ext cx="55778" cy="55004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67" y="1644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7"/>
            <p:cNvSpPr/>
            <p:nvPr/>
          </p:nvSpPr>
          <p:spPr>
            <a:xfrm>
              <a:off x="6920382" y="1769997"/>
              <a:ext cx="386496" cy="496442"/>
            </a:xfrm>
            <a:custGeom>
              <a:avLst/>
              <a:gdLst/>
              <a:ahLst/>
              <a:cxnLst/>
              <a:rect l="l" t="t" r="r" b="b"/>
              <a:pathLst>
                <a:path w="11551" h="14838" extrusionOk="0">
                  <a:moveTo>
                    <a:pt x="8241" y="9884"/>
                  </a:moveTo>
                  <a:lnTo>
                    <a:pt x="8241" y="11550"/>
                  </a:lnTo>
                  <a:lnTo>
                    <a:pt x="6597" y="11550"/>
                  </a:lnTo>
                  <a:lnTo>
                    <a:pt x="6597" y="9884"/>
                  </a:lnTo>
                  <a:close/>
                  <a:moveTo>
                    <a:pt x="1" y="1"/>
                  </a:moveTo>
                  <a:lnTo>
                    <a:pt x="1" y="1644"/>
                  </a:lnTo>
                  <a:lnTo>
                    <a:pt x="1" y="3287"/>
                  </a:lnTo>
                  <a:lnTo>
                    <a:pt x="1" y="4931"/>
                  </a:lnTo>
                  <a:lnTo>
                    <a:pt x="3288" y="4931"/>
                  </a:lnTo>
                  <a:lnTo>
                    <a:pt x="3288" y="3287"/>
                  </a:lnTo>
                  <a:lnTo>
                    <a:pt x="1644" y="3287"/>
                  </a:lnTo>
                  <a:lnTo>
                    <a:pt x="1644" y="1644"/>
                  </a:lnTo>
                  <a:lnTo>
                    <a:pt x="3288" y="1644"/>
                  </a:lnTo>
                  <a:lnTo>
                    <a:pt x="3288" y="3287"/>
                  </a:lnTo>
                  <a:lnTo>
                    <a:pt x="4954" y="3287"/>
                  </a:lnTo>
                  <a:lnTo>
                    <a:pt x="4954" y="4931"/>
                  </a:lnTo>
                  <a:lnTo>
                    <a:pt x="3288" y="4931"/>
                  </a:lnTo>
                  <a:lnTo>
                    <a:pt x="3288" y="6597"/>
                  </a:lnTo>
                  <a:lnTo>
                    <a:pt x="1" y="6597"/>
                  </a:lnTo>
                  <a:lnTo>
                    <a:pt x="1" y="8241"/>
                  </a:lnTo>
                  <a:lnTo>
                    <a:pt x="1" y="9884"/>
                  </a:lnTo>
                  <a:lnTo>
                    <a:pt x="1" y="11550"/>
                  </a:lnTo>
                  <a:lnTo>
                    <a:pt x="1" y="13194"/>
                  </a:lnTo>
                  <a:lnTo>
                    <a:pt x="1" y="14837"/>
                  </a:lnTo>
                  <a:lnTo>
                    <a:pt x="1644" y="14837"/>
                  </a:lnTo>
                  <a:lnTo>
                    <a:pt x="1644" y="13194"/>
                  </a:lnTo>
                  <a:lnTo>
                    <a:pt x="1644" y="11550"/>
                  </a:lnTo>
                  <a:lnTo>
                    <a:pt x="1644" y="9884"/>
                  </a:lnTo>
                  <a:lnTo>
                    <a:pt x="1644" y="8241"/>
                  </a:lnTo>
                  <a:lnTo>
                    <a:pt x="4954" y="8241"/>
                  </a:lnTo>
                  <a:lnTo>
                    <a:pt x="4954" y="9884"/>
                  </a:lnTo>
                  <a:lnTo>
                    <a:pt x="4954" y="11550"/>
                  </a:lnTo>
                  <a:lnTo>
                    <a:pt x="3288" y="11550"/>
                  </a:lnTo>
                  <a:lnTo>
                    <a:pt x="3288" y="13194"/>
                  </a:lnTo>
                  <a:lnTo>
                    <a:pt x="6597" y="13194"/>
                  </a:lnTo>
                  <a:lnTo>
                    <a:pt x="6597" y="14837"/>
                  </a:lnTo>
                  <a:lnTo>
                    <a:pt x="8241" y="14837"/>
                  </a:lnTo>
                  <a:lnTo>
                    <a:pt x="8241" y="13194"/>
                  </a:lnTo>
                  <a:lnTo>
                    <a:pt x="9907" y="13194"/>
                  </a:lnTo>
                  <a:lnTo>
                    <a:pt x="9907" y="11550"/>
                  </a:lnTo>
                  <a:lnTo>
                    <a:pt x="11551" y="11550"/>
                  </a:lnTo>
                  <a:lnTo>
                    <a:pt x="11551" y="9884"/>
                  </a:lnTo>
                  <a:lnTo>
                    <a:pt x="9907" y="9884"/>
                  </a:lnTo>
                  <a:lnTo>
                    <a:pt x="9907" y="8241"/>
                  </a:lnTo>
                  <a:lnTo>
                    <a:pt x="6597" y="8241"/>
                  </a:lnTo>
                  <a:lnTo>
                    <a:pt x="6597" y="6597"/>
                  </a:lnTo>
                  <a:lnTo>
                    <a:pt x="6597" y="4931"/>
                  </a:lnTo>
                  <a:lnTo>
                    <a:pt x="6597" y="3287"/>
                  </a:lnTo>
                  <a:lnTo>
                    <a:pt x="8241" y="3287"/>
                  </a:lnTo>
                  <a:lnTo>
                    <a:pt x="8241" y="1644"/>
                  </a:lnTo>
                  <a:lnTo>
                    <a:pt x="82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7693308" y="2100658"/>
              <a:ext cx="55008" cy="110778"/>
            </a:xfrm>
            <a:custGeom>
              <a:avLst/>
              <a:gdLst/>
              <a:ahLst/>
              <a:cxnLst/>
              <a:rect l="l" t="t" r="r" b="b"/>
              <a:pathLst>
                <a:path w="1644" h="3311" extrusionOk="0">
                  <a:moveTo>
                    <a:pt x="0" y="1"/>
                  </a:moveTo>
                  <a:lnTo>
                    <a:pt x="0" y="1667"/>
                  </a:lnTo>
                  <a:lnTo>
                    <a:pt x="0" y="3311"/>
                  </a:lnTo>
                  <a:lnTo>
                    <a:pt x="1644" y="3311"/>
                  </a:lnTo>
                  <a:lnTo>
                    <a:pt x="1644" y="1667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8134746" y="2100658"/>
              <a:ext cx="165761" cy="276493"/>
            </a:xfrm>
            <a:custGeom>
              <a:avLst/>
              <a:gdLst/>
              <a:ahLst/>
              <a:cxnLst/>
              <a:rect l="l" t="t" r="r" b="b"/>
              <a:pathLst>
                <a:path w="4954" h="8264" extrusionOk="0">
                  <a:moveTo>
                    <a:pt x="0" y="1"/>
                  </a:moveTo>
                  <a:lnTo>
                    <a:pt x="0" y="1667"/>
                  </a:lnTo>
                  <a:lnTo>
                    <a:pt x="1666" y="1667"/>
                  </a:lnTo>
                  <a:lnTo>
                    <a:pt x="1666" y="3311"/>
                  </a:lnTo>
                  <a:lnTo>
                    <a:pt x="3310" y="3311"/>
                  </a:lnTo>
                  <a:lnTo>
                    <a:pt x="3310" y="4954"/>
                  </a:lnTo>
                  <a:lnTo>
                    <a:pt x="3310" y="6620"/>
                  </a:lnTo>
                  <a:lnTo>
                    <a:pt x="0" y="6620"/>
                  </a:lnTo>
                  <a:lnTo>
                    <a:pt x="0" y="8264"/>
                  </a:lnTo>
                  <a:lnTo>
                    <a:pt x="4953" y="8264"/>
                  </a:lnTo>
                  <a:lnTo>
                    <a:pt x="4953" y="6620"/>
                  </a:lnTo>
                  <a:lnTo>
                    <a:pt x="4953" y="4954"/>
                  </a:lnTo>
                  <a:lnTo>
                    <a:pt x="4953" y="3311"/>
                  </a:lnTo>
                  <a:lnTo>
                    <a:pt x="4953" y="1667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6920382" y="2308396"/>
              <a:ext cx="275744" cy="165748"/>
            </a:xfrm>
            <a:custGeom>
              <a:avLst/>
              <a:gdLst/>
              <a:ahLst/>
              <a:cxnLst/>
              <a:rect l="l" t="t" r="r" b="b"/>
              <a:pathLst>
                <a:path w="8241" h="4954" extrusionOk="0">
                  <a:moveTo>
                    <a:pt x="1" y="0"/>
                  </a:moveTo>
                  <a:lnTo>
                    <a:pt x="1" y="4953"/>
                  </a:lnTo>
                  <a:lnTo>
                    <a:pt x="1644" y="4953"/>
                  </a:lnTo>
                  <a:lnTo>
                    <a:pt x="1644" y="3310"/>
                  </a:lnTo>
                  <a:lnTo>
                    <a:pt x="3288" y="3310"/>
                  </a:lnTo>
                  <a:lnTo>
                    <a:pt x="3288" y="1667"/>
                  </a:lnTo>
                  <a:lnTo>
                    <a:pt x="6597" y="1667"/>
                  </a:lnTo>
                  <a:lnTo>
                    <a:pt x="6597" y="4953"/>
                  </a:lnTo>
                  <a:lnTo>
                    <a:pt x="8241" y="4953"/>
                  </a:lnTo>
                  <a:lnTo>
                    <a:pt x="82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7251871" y="2156432"/>
              <a:ext cx="220736" cy="220719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1644" y="0"/>
                  </a:moveTo>
                  <a:lnTo>
                    <a:pt x="1644" y="1644"/>
                  </a:lnTo>
                  <a:lnTo>
                    <a:pt x="0" y="1644"/>
                  </a:lnTo>
                  <a:lnTo>
                    <a:pt x="0" y="3287"/>
                  </a:lnTo>
                  <a:lnTo>
                    <a:pt x="3287" y="3287"/>
                  </a:lnTo>
                  <a:lnTo>
                    <a:pt x="3287" y="4953"/>
                  </a:lnTo>
                  <a:lnTo>
                    <a:pt x="3287" y="6597"/>
                  </a:lnTo>
                  <a:lnTo>
                    <a:pt x="4930" y="6597"/>
                  </a:lnTo>
                  <a:lnTo>
                    <a:pt x="4930" y="4953"/>
                  </a:lnTo>
                  <a:lnTo>
                    <a:pt x="6597" y="4953"/>
                  </a:lnTo>
                  <a:lnTo>
                    <a:pt x="6597" y="3287"/>
                  </a:lnTo>
                  <a:lnTo>
                    <a:pt x="4930" y="3287"/>
                  </a:lnTo>
                  <a:lnTo>
                    <a:pt x="4930" y="1644"/>
                  </a:lnTo>
                  <a:lnTo>
                    <a:pt x="3287" y="16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7582556" y="2156432"/>
              <a:ext cx="55778" cy="110008"/>
            </a:xfrm>
            <a:custGeom>
              <a:avLst/>
              <a:gdLst/>
              <a:ahLst/>
              <a:cxnLst/>
              <a:rect l="l" t="t" r="r" b="b"/>
              <a:pathLst>
                <a:path w="1667" h="3288" extrusionOk="0">
                  <a:moveTo>
                    <a:pt x="0" y="0"/>
                  </a:moveTo>
                  <a:lnTo>
                    <a:pt x="0" y="1644"/>
                  </a:lnTo>
                  <a:lnTo>
                    <a:pt x="0" y="3287"/>
                  </a:lnTo>
                  <a:lnTo>
                    <a:pt x="1667" y="3287"/>
                  </a:lnTo>
                  <a:lnTo>
                    <a:pt x="1667" y="1644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7693308" y="2266406"/>
              <a:ext cx="55008" cy="165748"/>
            </a:xfrm>
            <a:custGeom>
              <a:avLst/>
              <a:gdLst/>
              <a:ahLst/>
              <a:cxnLst/>
              <a:rect l="l" t="t" r="r" b="b"/>
              <a:pathLst>
                <a:path w="1644" h="4954" extrusionOk="0">
                  <a:moveTo>
                    <a:pt x="0" y="0"/>
                  </a:moveTo>
                  <a:lnTo>
                    <a:pt x="0" y="1666"/>
                  </a:lnTo>
                  <a:lnTo>
                    <a:pt x="0" y="3310"/>
                  </a:lnTo>
                  <a:lnTo>
                    <a:pt x="0" y="4953"/>
                  </a:lnTo>
                  <a:lnTo>
                    <a:pt x="1644" y="4953"/>
                  </a:lnTo>
                  <a:lnTo>
                    <a:pt x="1644" y="3310"/>
                  </a:lnTo>
                  <a:lnTo>
                    <a:pt x="1644" y="166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7914011" y="2322147"/>
              <a:ext cx="55042" cy="55004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" y="0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7265589" y="1589762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7265589" y="2349615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7748283" y="1990717"/>
              <a:ext cx="386496" cy="662124"/>
            </a:xfrm>
            <a:custGeom>
              <a:avLst/>
              <a:gdLst/>
              <a:ahLst/>
              <a:cxnLst/>
              <a:rect l="l" t="t" r="r" b="b"/>
              <a:pathLst>
                <a:path w="11551" h="19790" extrusionOk="0">
                  <a:moveTo>
                    <a:pt x="8263" y="8240"/>
                  </a:moveTo>
                  <a:lnTo>
                    <a:pt x="8263" y="9906"/>
                  </a:lnTo>
                  <a:lnTo>
                    <a:pt x="8263" y="11550"/>
                  </a:lnTo>
                  <a:lnTo>
                    <a:pt x="8263" y="13193"/>
                  </a:lnTo>
                  <a:lnTo>
                    <a:pt x="3310" y="13193"/>
                  </a:lnTo>
                  <a:lnTo>
                    <a:pt x="3310" y="11550"/>
                  </a:lnTo>
                  <a:lnTo>
                    <a:pt x="3310" y="9906"/>
                  </a:lnTo>
                  <a:lnTo>
                    <a:pt x="3310" y="8240"/>
                  </a:lnTo>
                  <a:close/>
                  <a:moveTo>
                    <a:pt x="4954" y="0"/>
                  </a:moveTo>
                  <a:lnTo>
                    <a:pt x="4954" y="1644"/>
                  </a:lnTo>
                  <a:lnTo>
                    <a:pt x="1667" y="1644"/>
                  </a:lnTo>
                  <a:lnTo>
                    <a:pt x="1667" y="3287"/>
                  </a:lnTo>
                  <a:lnTo>
                    <a:pt x="3310" y="3287"/>
                  </a:lnTo>
                  <a:lnTo>
                    <a:pt x="3310" y="4953"/>
                  </a:lnTo>
                  <a:lnTo>
                    <a:pt x="3310" y="6597"/>
                  </a:lnTo>
                  <a:lnTo>
                    <a:pt x="1" y="6597"/>
                  </a:lnTo>
                  <a:lnTo>
                    <a:pt x="1" y="8240"/>
                  </a:lnTo>
                  <a:lnTo>
                    <a:pt x="1667" y="8240"/>
                  </a:lnTo>
                  <a:lnTo>
                    <a:pt x="1667" y="9906"/>
                  </a:lnTo>
                  <a:lnTo>
                    <a:pt x="1667" y="11550"/>
                  </a:lnTo>
                  <a:lnTo>
                    <a:pt x="1667" y="13193"/>
                  </a:lnTo>
                  <a:lnTo>
                    <a:pt x="1667" y="14837"/>
                  </a:lnTo>
                  <a:lnTo>
                    <a:pt x="1" y="14837"/>
                  </a:lnTo>
                  <a:lnTo>
                    <a:pt x="1" y="16503"/>
                  </a:lnTo>
                  <a:lnTo>
                    <a:pt x="3310" y="16503"/>
                  </a:lnTo>
                  <a:lnTo>
                    <a:pt x="3310" y="14837"/>
                  </a:lnTo>
                  <a:lnTo>
                    <a:pt x="4954" y="14837"/>
                  </a:lnTo>
                  <a:lnTo>
                    <a:pt x="4954" y="16503"/>
                  </a:lnTo>
                  <a:lnTo>
                    <a:pt x="6597" y="16503"/>
                  </a:lnTo>
                  <a:lnTo>
                    <a:pt x="6597" y="14837"/>
                  </a:lnTo>
                  <a:lnTo>
                    <a:pt x="8263" y="14837"/>
                  </a:lnTo>
                  <a:lnTo>
                    <a:pt x="8263" y="16503"/>
                  </a:lnTo>
                  <a:lnTo>
                    <a:pt x="8263" y="18146"/>
                  </a:lnTo>
                  <a:lnTo>
                    <a:pt x="1667" y="18146"/>
                  </a:lnTo>
                  <a:lnTo>
                    <a:pt x="1667" y="19790"/>
                  </a:lnTo>
                  <a:lnTo>
                    <a:pt x="11550" y="19790"/>
                  </a:lnTo>
                  <a:lnTo>
                    <a:pt x="11550" y="18146"/>
                  </a:lnTo>
                  <a:lnTo>
                    <a:pt x="9907" y="18146"/>
                  </a:lnTo>
                  <a:lnTo>
                    <a:pt x="9907" y="16503"/>
                  </a:lnTo>
                  <a:lnTo>
                    <a:pt x="9907" y="14837"/>
                  </a:lnTo>
                  <a:lnTo>
                    <a:pt x="11550" y="14837"/>
                  </a:lnTo>
                  <a:lnTo>
                    <a:pt x="11550" y="13193"/>
                  </a:lnTo>
                  <a:lnTo>
                    <a:pt x="11550" y="11550"/>
                  </a:lnTo>
                  <a:lnTo>
                    <a:pt x="9907" y="11550"/>
                  </a:lnTo>
                  <a:lnTo>
                    <a:pt x="9907" y="9906"/>
                  </a:lnTo>
                  <a:lnTo>
                    <a:pt x="9907" y="8240"/>
                  </a:lnTo>
                  <a:lnTo>
                    <a:pt x="11550" y="8240"/>
                  </a:lnTo>
                  <a:lnTo>
                    <a:pt x="11550" y="6597"/>
                  </a:lnTo>
                  <a:lnTo>
                    <a:pt x="4954" y="6597"/>
                  </a:lnTo>
                  <a:lnTo>
                    <a:pt x="4954" y="4953"/>
                  </a:lnTo>
                  <a:lnTo>
                    <a:pt x="6597" y="4953"/>
                  </a:lnTo>
                  <a:lnTo>
                    <a:pt x="6597" y="3287"/>
                  </a:lnTo>
                  <a:lnTo>
                    <a:pt x="8263" y="3287"/>
                  </a:lnTo>
                  <a:lnTo>
                    <a:pt x="8263" y="4953"/>
                  </a:lnTo>
                  <a:lnTo>
                    <a:pt x="9907" y="4953"/>
                  </a:lnTo>
                  <a:lnTo>
                    <a:pt x="9907" y="3287"/>
                  </a:lnTo>
                  <a:lnTo>
                    <a:pt x="9907" y="1644"/>
                  </a:lnTo>
                  <a:lnTo>
                    <a:pt x="11550" y="1644"/>
                  </a:lnTo>
                  <a:lnTo>
                    <a:pt x="11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7361820" y="2432121"/>
              <a:ext cx="165794" cy="276459"/>
            </a:xfrm>
            <a:custGeom>
              <a:avLst/>
              <a:gdLst/>
              <a:ahLst/>
              <a:cxnLst/>
              <a:rect l="l" t="t" r="r" b="b"/>
              <a:pathLst>
                <a:path w="4955" h="8263" extrusionOk="0">
                  <a:moveTo>
                    <a:pt x="1" y="0"/>
                  </a:moveTo>
                  <a:lnTo>
                    <a:pt x="1" y="1644"/>
                  </a:lnTo>
                  <a:lnTo>
                    <a:pt x="1" y="3310"/>
                  </a:lnTo>
                  <a:lnTo>
                    <a:pt x="1" y="4953"/>
                  </a:lnTo>
                  <a:lnTo>
                    <a:pt x="1" y="6597"/>
                  </a:lnTo>
                  <a:lnTo>
                    <a:pt x="1" y="8263"/>
                  </a:lnTo>
                  <a:lnTo>
                    <a:pt x="1644" y="8263"/>
                  </a:lnTo>
                  <a:lnTo>
                    <a:pt x="1644" y="6597"/>
                  </a:lnTo>
                  <a:lnTo>
                    <a:pt x="1644" y="4953"/>
                  </a:lnTo>
                  <a:lnTo>
                    <a:pt x="3311" y="4953"/>
                  </a:lnTo>
                  <a:lnTo>
                    <a:pt x="3311" y="6597"/>
                  </a:lnTo>
                  <a:lnTo>
                    <a:pt x="4954" y="6597"/>
                  </a:lnTo>
                  <a:lnTo>
                    <a:pt x="4954" y="4953"/>
                  </a:lnTo>
                  <a:lnTo>
                    <a:pt x="4954" y="3310"/>
                  </a:lnTo>
                  <a:lnTo>
                    <a:pt x="1644" y="3310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7472573" y="2322147"/>
              <a:ext cx="275744" cy="330694"/>
            </a:xfrm>
            <a:custGeom>
              <a:avLst/>
              <a:gdLst/>
              <a:ahLst/>
              <a:cxnLst/>
              <a:rect l="l" t="t" r="r" b="b"/>
              <a:pathLst>
                <a:path w="8241" h="9884" extrusionOk="0">
                  <a:moveTo>
                    <a:pt x="1644" y="0"/>
                  </a:moveTo>
                  <a:lnTo>
                    <a:pt x="1644" y="1644"/>
                  </a:lnTo>
                  <a:lnTo>
                    <a:pt x="1644" y="3287"/>
                  </a:lnTo>
                  <a:lnTo>
                    <a:pt x="1" y="3287"/>
                  </a:lnTo>
                  <a:lnTo>
                    <a:pt x="1" y="4931"/>
                  </a:lnTo>
                  <a:lnTo>
                    <a:pt x="3287" y="4931"/>
                  </a:lnTo>
                  <a:lnTo>
                    <a:pt x="3287" y="6597"/>
                  </a:lnTo>
                  <a:lnTo>
                    <a:pt x="3287" y="8240"/>
                  </a:lnTo>
                  <a:lnTo>
                    <a:pt x="3287" y="9884"/>
                  </a:lnTo>
                  <a:lnTo>
                    <a:pt x="4954" y="9884"/>
                  </a:lnTo>
                  <a:lnTo>
                    <a:pt x="4954" y="8240"/>
                  </a:lnTo>
                  <a:lnTo>
                    <a:pt x="8241" y="8240"/>
                  </a:lnTo>
                  <a:lnTo>
                    <a:pt x="8241" y="6597"/>
                  </a:lnTo>
                  <a:lnTo>
                    <a:pt x="4954" y="6597"/>
                  </a:lnTo>
                  <a:lnTo>
                    <a:pt x="4954" y="4931"/>
                  </a:lnTo>
                  <a:lnTo>
                    <a:pt x="4954" y="3287"/>
                  </a:lnTo>
                  <a:lnTo>
                    <a:pt x="3287" y="3287"/>
                  </a:lnTo>
                  <a:lnTo>
                    <a:pt x="3287" y="1644"/>
                  </a:lnTo>
                  <a:lnTo>
                    <a:pt x="4954" y="1644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8134746" y="2542832"/>
              <a:ext cx="55778" cy="55038"/>
            </a:xfrm>
            <a:custGeom>
              <a:avLst/>
              <a:gdLst/>
              <a:ahLst/>
              <a:cxnLst/>
              <a:rect l="l" t="t" r="r" b="b"/>
              <a:pathLst>
                <a:path w="1667" h="1645" extrusionOk="0">
                  <a:moveTo>
                    <a:pt x="0" y="1"/>
                  </a:moveTo>
                  <a:lnTo>
                    <a:pt x="0" y="1644"/>
                  </a:lnTo>
                  <a:lnTo>
                    <a:pt x="1666" y="1644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8190490" y="2487862"/>
              <a:ext cx="110016" cy="110008"/>
            </a:xfrm>
            <a:custGeom>
              <a:avLst/>
              <a:gdLst/>
              <a:ahLst/>
              <a:cxnLst/>
              <a:rect l="l" t="t" r="r" b="b"/>
              <a:pathLst>
                <a:path w="3288" h="3288" extrusionOk="0"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3287"/>
                  </a:lnTo>
                  <a:lnTo>
                    <a:pt x="3287" y="3287"/>
                  </a:lnTo>
                  <a:lnTo>
                    <a:pt x="3287" y="16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8134746" y="2597836"/>
              <a:ext cx="165761" cy="110744"/>
            </a:xfrm>
            <a:custGeom>
              <a:avLst/>
              <a:gdLst/>
              <a:ahLst/>
              <a:cxnLst/>
              <a:rect l="l" t="t" r="r" b="b"/>
              <a:pathLst>
                <a:path w="4954" h="3310" extrusionOk="0">
                  <a:moveTo>
                    <a:pt x="1666" y="0"/>
                  </a:moveTo>
                  <a:lnTo>
                    <a:pt x="1666" y="1644"/>
                  </a:lnTo>
                  <a:lnTo>
                    <a:pt x="0" y="1644"/>
                  </a:lnTo>
                  <a:lnTo>
                    <a:pt x="0" y="3310"/>
                  </a:lnTo>
                  <a:lnTo>
                    <a:pt x="4953" y="3310"/>
                  </a:lnTo>
                  <a:lnTo>
                    <a:pt x="4953" y="1644"/>
                  </a:lnTo>
                  <a:lnTo>
                    <a:pt x="3310" y="1644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6920382" y="2542832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6975391" y="2487862"/>
              <a:ext cx="110786" cy="110008"/>
            </a:xfrm>
            <a:custGeom>
              <a:avLst/>
              <a:gdLst/>
              <a:ahLst/>
              <a:cxnLst/>
              <a:rect l="l" t="t" r="r" b="b"/>
              <a:pathLst>
                <a:path w="3311" h="3288" extrusionOk="0"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3287"/>
                  </a:lnTo>
                  <a:lnTo>
                    <a:pt x="3310" y="3287"/>
                  </a:lnTo>
                  <a:lnTo>
                    <a:pt x="3310" y="1644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6920382" y="2597836"/>
              <a:ext cx="165794" cy="110744"/>
            </a:xfrm>
            <a:custGeom>
              <a:avLst/>
              <a:gdLst/>
              <a:ahLst/>
              <a:cxnLst/>
              <a:rect l="l" t="t" r="r" b="b"/>
              <a:pathLst>
                <a:path w="4955" h="3310" extrusionOk="0">
                  <a:moveTo>
                    <a:pt x="1644" y="0"/>
                  </a:moveTo>
                  <a:lnTo>
                    <a:pt x="1644" y="1644"/>
                  </a:lnTo>
                  <a:lnTo>
                    <a:pt x="1" y="1644"/>
                  </a:lnTo>
                  <a:lnTo>
                    <a:pt x="1" y="3310"/>
                  </a:lnTo>
                  <a:lnTo>
                    <a:pt x="4954" y="3310"/>
                  </a:lnTo>
                  <a:lnTo>
                    <a:pt x="4954" y="1644"/>
                  </a:lnTo>
                  <a:lnTo>
                    <a:pt x="3288" y="1644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8024763" y="1327823"/>
              <a:ext cx="275744" cy="165748"/>
            </a:xfrm>
            <a:custGeom>
              <a:avLst/>
              <a:gdLst/>
              <a:ahLst/>
              <a:cxnLst/>
              <a:rect l="l" t="t" r="r" b="b"/>
              <a:pathLst>
                <a:path w="8241" h="4954" extrusionOk="0">
                  <a:moveTo>
                    <a:pt x="0" y="1"/>
                  </a:moveTo>
                  <a:lnTo>
                    <a:pt x="0" y="4954"/>
                  </a:lnTo>
                  <a:lnTo>
                    <a:pt x="1644" y="4954"/>
                  </a:lnTo>
                  <a:lnTo>
                    <a:pt x="1644" y="3310"/>
                  </a:lnTo>
                  <a:lnTo>
                    <a:pt x="3287" y="3310"/>
                  </a:lnTo>
                  <a:lnTo>
                    <a:pt x="3287" y="1644"/>
                  </a:lnTo>
                  <a:lnTo>
                    <a:pt x="6597" y="1644"/>
                  </a:lnTo>
                  <a:lnTo>
                    <a:pt x="6597" y="4954"/>
                  </a:lnTo>
                  <a:lnTo>
                    <a:pt x="8240" y="4954"/>
                  </a:lnTo>
                  <a:lnTo>
                    <a:pt x="8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6920382" y="1548542"/>
              <a:ext cx="275744" cy="165748"/>
            </a:xfrm>
            <a:custGeom>
              <a:avLst/>
              <a:gdLst/>
              <a:ahLst/>
              <a:cxnLst/>
              <a:rect l="l" t="t" r="r" b="b"/>
              <a:pathLst>
                <a:path w="8241" h="4954" extrusionOk="0">
                  <a:moveTo>
                    <a:pt x="1" y="0"/>
                  </a:moveTo>
                  <a:lnTo>
                    <a:pt x="1" y="4953"/>
                  </a:lnTo>
                  <a:lnTo>
                    <a:pt x="1644" y="4953"/>
                  </a:lnTo>
                  <a:lnTo>
                    <a:pt x="1644" y="3310"/>
                  </a:lnTo>
                  <a:lnTo>
                    <a:pt x="3288" y="3310"/>
                  </a:lnTo>
                  <a:lnTo>
                    <a:pt x="3288" y="1667"/>
                  </a:lnTo>
                  <a:lnTo>
                    <a:pt x="6597" y="1667"/>
                  </a:lnTo>
                  <a:lnTo>
                    <a:pt x="6597" y="4953"/>
                  </a:lnTo>
                  <a:lnTo>
                    <a:pt x="8241" y="4953"/>
                  </a:lnTo>
                  <a:lnTo>
                    <a:pt x="82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8134746" y="1576780"/>
              <a:ext cx="55778" cy="55038"/>
            </a:xfrm>
            <a:custGeom>
              <a:avLst/>
              <a:gdLst/>
              <a:ahLst/>
              <a:cxnLst/>
              <a:rect l="l" t="t" r="r" b="b"/>
              <a:pathLst>
                <a:path w="1667" h="1645" extrusionOk="0">
                  <a:moveTo>
                    <a:pt x="0" y="1"/>
                  </a:moveTo>
                  <a:lnTo>
                    <a:pt x="0" y="1644"/>
                  </a:lnTo>
                  <a:lnTo>
                    <a:pt x="1666" y="1644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8190490" y="1521040"/>
              <a:ext cx="110016" cy="110778"/>
            </a:xfrm>
            <a:custGeom>
              <a:avLst/>
              <a:gdLst/>
              <a:ahLst/>
              <a:cxnLst/>
              <a:rect l="l" t="t" r="r" b="b"/>
              <a:pathLst>
                <a:path w="3288" h="3311" extrusionOk="0">
                  <a:moveTo>
                    <a:pt x="0" y="1"/>
                  </a:moveTo>
                  <a:lnTo>
                    <a:pt x="0" y="1667"/>
                  </a:lnTo>
                  <a:lnTo>
                    <a:pt x="1644" y="1667"/>
                  </a:lnTo>
                  <a:lnTo>
                    <a:pt x="1644" y="3310"/>
                  </a:lnTo>
                  <a:lnTo>
                    <a:pt x="3287" y="3310"/>
                  </a:lnTo>
                  <a:lnTo>
                    <a:pt x="3287" y="1667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8134746" y="1631785"/>
              <a:ext cx="165761" cy="110008"/>
            </a:xfrm>
            <a:custGeom>
              <a:avLst/>
              <a:gdLst/>
              <a:ahLst/>
              <a:cxnLst/>
              <a:rect l="l" t="t" r="r" b="b"/>
              <a:pathLst>
                <a:path w="4954" h="3288" extrusionOk="0">
                  <a:moveTo>
                    <a:pt x="1666" y="0"/>
                  </a:moveTo>
                  <a:lnTo>
                    <a:pt x="1666" y="1644"/>
                  </a:lnTo>
                  <a:lnTo>
                    <a:pt x="0" y="1644"/>
                  </a:lnTo>
                  <a:lnTo>
                    <a:pt x="0" y="3287"/>
                  </a:lnTo>
                  <a:lnTo>
                    <a:pt x="4953" y="3287"/>
                  </a:lnTo>
                  <a:lnTo>
                    <a:pt x="4953" y="1644"/>
                  </a:lnTo>
                  <a:lnTo>
                    <a:pt x="3310" y="1644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7168622" y="1382827"/>
              <a:ext cx="55008" cy="55774"/>
            </a:xfrm>
            <a:custGeom>
              <a:avLst/>
              <a:gdLst/>
              <a:ahLst/>
              <a:cxnLst/>
              <a:rect l="l" t="t" r="r" b="b"/>
              <a:pathLst>
                <a:path w="1644" h="1667" extrusionOk="0">
                  <a:moveTo>
                    <a:pt x="0" y="0"/>
                  </a:moveTo>
                  <a:lnTo>
                    <a:pt x="0" y="1666"/>
                  </a:lnTo>
                  <a:lnTo>
                    <a:pt x="1644" y="166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6975391" y="1438567"/>
              <a:ext cx="55008" cy="55004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6920382" y="1327823"/>
              <a:ext cx="110016" cy="110778"/>
            </a:xfrm>
            <a:custGeom>
              <a:avLst/>
              <a:gdLst/>
              <a:ahLst/>
              <a:cxnLst/>
              <a:rect l="l" t="t" r="r" b="b"/>
              <a:pathLst>
                <a:path w="3288" h="3311" extrusionOk="0">
                  <a:moveTo>
                    <a:pt x="1" y="1"/>
                  </a:moveTo>
                  <a:lnTo>
                    <a:pt x="1" y="3310"/>
                  </a:lnTo>
                  <a:lnTo>
                    <a:pt x="1644" y="3310"/>
                  </a:lnTo>
                  <a:lnTo>
                    <a:pt x="1644" y="1644"/>
                  </a:lnTo>
                  <a:lnTo>
                    <a:pt x="3288" y="1644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7030365" y="1327823"/>
              <a:ext cx="110786" cy="165748"/>
            </a:xfrm>
            <a:custGeom>
              <a:avLst/>
              <a:gdLst/>
              <a:ahLst/>
              <a:cxnLst/>
              <a:rect l="l" t="t" r="r" b="b"/>
              <a:pathLst>
                <a:path w="3311" h="4954" extrusionOk="0">
                  <a:moveTo>
                    <a:pt x="1667" y="1"/>
                  </a:moveTo>
                  <a:lnTo>
                    <a:pt x="1667" y="1644"/>
                  </a:lnTo>
                  <a:lnTo>
                    <a:pt x="1" y="1644"/>
                  </a:lnTo>
                  <a:lnTo>
                    <a:pt x="1" y="3310"/>
                  </a:lnTo>
                  <a:lnTo>
                    <a:pt x="1667" y="3310"/>
                  </a:lnTo>
                  <a:lnTo>
                    <a:pt x="1667" y="4954"/>
                  </a:lnTo>
                  <a:lnTo>
                    <a:pt x="3310" y="4954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7638300" y="2652807"/>
              <a:ext cx="55042" cy="55774"/>
            </a:xfrm>
            <a:custGeom>
              <a:avLst/>
              <a:gdLst/>
              <a:ahLst/>
              <a:cxnLst/>
              <a:rect l="l" t="t" r="r" b="b"/>
              <a:pathLst>
                <a:path w="1645" h="1667" extrusionOk="0">
                  <a:moveTo>
                    <a:pt x="1" y="1"/>
                  </a:moveTo>
                  <a:lnTo>
                    <a:pt x="1" y="1667"/>
                  </a:lnTo>
                  <a:lnTo>
                    <a:pt x="1644" y="1667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7748283" y="2652807"/>
              <a:ext cx="55778" cy="55774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1" y="1"/>
                  </a:moveTo>
                  <a:lnTo>
                    <a:pt x="1" y="1667"/>
                  </a:lnTo>
                  <a:lnTo>
                    <a:pt x="1667" y="1667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6369877" y="1327823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5927670" y="1327823"/>
              <a:ext cx="386496" cy="220753"/>
            </a:xfrm>
            <a:custGeom>
              <a:avLst/>
              <a:gdLst/>
              <a:ahLst/>
              <a:cxnLst/>
              <a:rect l="l" t="t" r="r" b="b"/>
              <a:pathLst>
                <a:path w="11551" h="6598" extrusionOk="0">
                  <a:moveTo>
                    <a:pt x="1644" y="1"/>
                  </a:moveTo>
                  <a:lnTo>
                    <a:pt x="1644" y="1644"/>
                  </a:lnTo>
                  <a:lnTo>
                    <a:pt x="1" y="1644"/>
                  </a:lnTo>
                  <a:lnTo>
                    <a:pt x="1" y="3310"/>
                  </a:lnTo>
                  <a:lnTo>
                    <a:pt x="1644" y="3310"/>
                  </a:lnTo>
                  <a:lnTo>
                    <a:pt x="1644" y="4954"/>
                  </a:lnTo>
                  <a:lnTo>
                    <a:pt x="1" y="4954"/>
                  </a:lnTo>
                  <a:lnTo>
                    <a:pt x="1" y="6597"/>
                  </a:lnTo>
                  <a:lnTo>
                    <a:pt x="3311" y="6597"/>
                  </a:lnTo>
                  <a:lnTo>
                    <a:pt x="3311" y="4954"/>
                  </a:lnTo>
                  <a:lnTo>
                    <a:pt x="4954" y="4954"/>
                  </a:lnTo>
                  <a:lnTo>
                    <a:pt x="4954" y="6597"/>
                  </a:lnTo>
                  <a:lnTo>
                    <a:pt x="6597" y="6597"/>
                  </a:lnTo>
                  <a:lnTo>
                    <a:pt x="6597" y="4954"/>
                  </a:lnTo>
                  <a:lnTo>
                    <a:pt x="6597" y="3310"/>
                  </a:lnTo>
                  <a:lnTo>
                    <a:pt x="11551" y="3310"/>
                  </a:lnTo>
                  <a:lnTo>
                    <a:pt x="11551" y="1644"/>
                  </a:lnTo>
                  <a:lnTo>
                    <a:pt x="11551" y="1"/>
                  </a:lnTo>
                  <a:lnTo>
                    <a:pt x="9907" y="1"/>
                  </a:lnTo>
                  <a:lnTo>
                    <a:pt x="9907" y="1644"/>
                  </a:lnTo>
                  <a:lnTo>
                    <a:pt x="4954" y="1644"/>
                  </a:lnTo>
                  <a:lnTo>
                    <a:pt x="4954" y="3310"/>
                  </a:lnTo>
                  <a:lnTo>
                    <a:pt x="3311" y="3310"/>
                  </a:lnTo>
                  <a:lnTo>
                    <a:pt x="3311" y="1644"/>
                  </a:lnTo>
                  <a:lnTo>
                    <a:pt x="3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6204150" y="1493538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6038423" y="1548542"/>
              <a:ext cx="55042" cy="165748"/>
            </a:xfrm>
            <a:custGeom>
              <a:avLst/>
              <a:gdLst/>
              <a:ahLst/>
              <a:cxnLst/>
              <a:rect l="l" t="t" r="r" b="b"/>
              <a:pathLst>
                <a:path w="1645" h="4954" extrusionOk="0">
                  <a:moveTo>
                    <a:pt x="1" y="0"/>
                  </a:moveTo>
                  <a:lnTo>
                    <a:pt x="1" y="1667"/>
                  </a:lnTo>
                  <a:lnTo>
                    <a:pt x="1" y="3310"/>
                  </a:lnTo>
                  <a:lnTo>
                    <a:pt x="1" y="4953"/>
                  </a:lnTo>
                  <a:lnTo>
                    <a:pt x="1644" y="4953"/>
                  </a:lnTo>
                  <a:lnTo>
                    <a:pt x="1644" y="3310"/>
                  </a:lnTo>
                  <a:lnTo>
                    <a:pt x="1644" y="1667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6148406" y="1548542"/>
              <a:ext cx="55778" cy="55774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6204150" y="1493538"/>
              <a:ext cx="220769" cy="220753"/>
            </a:xfrm>
            <a:custGeom>
              <a:avLst/>
              <a:gdLst/>
              <a:ahLst/>
              <a:cxnLst/>
              <a:rect l="l" t="t" r="r" b="b"/>
              <a:pathLst>
                <a:path w="6598" h="6598" extrusionOk="0">
                  <a:moveTo>
                    <a:pt x="3288" y="1"/>
                  </a:moveTo>
                  <a:lnTo>
                    <a:pt x="3288" y="1644"/>
                  </a:lnTo>
                  <a:lnTo>
                    <a:pt x="3288" y="3311"/>
                  </a:lnTo>
                  <a:lnTo>
                    <a:pt x="1" y="3311"/>
                  </a:lnTo>
                  <a:lnTo>
                    <a:pt x="1" y="4954"/>
                  </a:lnTo>
                  <a:lnTo>
                    <a:pt x="1644" y="4954"/>
                  </a:lnTo>
                  <a:lnTo>
                    <a:pt x="1644" y="6597"/>
                  </a:lnTo>
                  <a:lnTo>
                    <a:pt x="3288" y="6597"/>
                  </a:lnTo>
                  <a:lnTo>
                    <a:pt x="3288" y="4954"/>
                  </a:lnTo>
                  <a:lnTo>
                    <a:pt x="4954" y="4954"/>
                  </a:lnTo>
                  <a:lnTo>
                    <a:pt x="4954" y="3311"/>
                  </a:lnTo>
                  <a:lnTo>
                    <a:pt x="6597" y="3311"/>
                  </a:lnTo>
                  <a:lnTo>
                    <a:pt x="6597" y="1644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5679464" y="2487862"/>
              <a:ext cx="220769" cy="220719"/>
            </a:xfrm>
            <a:custGeom>
              <a:avLst/>
              <a:gdLst/>
              <a:ahLst/>
              <a:cxnLst/>
              <a:rect l="l" t="t" r="r" b="b"/>
              <a:pathLst>
                <a:path w="6598" h="6597" extrusionOk="0">
                  <a:moveTo>
                    <a:pt x="3288" y="0"/>
                  </a:moveTo>
                  <a:lnTo>
                    <a:pt x="3288" y="1644"/>
                  </a:lnTo>
                  <a:lnTo>
                    <a:pt x="3288" y="3287"/>
                  </a:lnTo>
                  <a:lnTo>
                    <a:pt x="1" y="3287"/>
                  </a:lnTo>
                  <a:lnTo>
                    <a:pt x="1" y="4931"/>
                  </a:lnTo>
                  <a:lnTo>
                    <a:pt x="1644" y="4931"/>
                  </a:lnTo>
                  <a:lnTo>
                    <a:pt x="1644" y="6597"/>
                  </a:lnTo>
                  <a:lnTo>
                    <a:pt x="3288" y="6597"/>
                  </a:lnTo>
                  <a:lnTo>
                    <a:pt x="3288" y="4931"/>
                  </a:lnTo>
                  <a:lnTo>
                    <a:pt x="4954" y="4931"/>
                  </a:lnTo>
                  <a:lnTo>
                    <a:pt x="4954" y="3287"/>
                  </a:lnTo>
                  <a:lnTo>
                    <a:pt x="6597" y="3287"/>
                  </a:lnTo>
                  <a:lnTo>
                    <a:pt x="6597" y="1644"/>
                  </a:lnTo>
                  <a:lnTo>
                    <a:pt x="6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5927670" y="1604282"/>
              <a:ext cx="55042" cy="110008"/>
            </a:xfrm>
            <a:custGeom>
              <a:avLst/>
              <a:gdLst/>
              <a:ahLst/>
              <a:cxnLst/>
              <a:rect l="l" t="t" r="r" b="b"/>
              <a:pathLst>
                <a:path w="1645" h="3288" extrusionOk="0">
                  <a:moveTo>
                    <a:pt x="1" y="1"/>
                  </a:moveTo>
                  <a:lnTo>
                    <a:pt x="1" y="1644"/>
                  </a:lnTo>
                  <a:lnTo>
                    <a:pt x="1" y="3287"/>
                  </a:lnTo>
                  <a:lnTo>
                    <a:pt x="1644" y="3287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5831439" y="1327823"/>
              <a:ext cx="55042" cy="110778"/>
            </a:xfrm>
            <a:custGeom>
              <a:avLst/>
              <a:gdLst/>
              <a:ahLst/>
              <a:cxnLst/>
              <a:rect l="l" t="t" r="r" b="b"/>
              <a:pathLst>
                <a:path w="1645" h="3311" extrusionOk="0">
                  <a:moveTo>
                    <a:pt x="1" y="1"/>
                  </a:moveTo>
                  <a:lnTo>
                    <a:pt x="1" y="1644"/>
                  </a:lnTo>
                  <a:lnTo>
                    <a:pt x="1" y="3310"/>
                  </a:lnTo>
                  <a:lnTo>
                    <a:pt x="1644" y="3310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6148406" y="1659253"/>
              <a:ext cx="110786" cy="165782"/>
            </a:xfrm>
            <a:custGeom>
              <a:avLst/>
              <a:gdLst/>
              <a:ahLst/>
              <a:cxnLst/>
              <a:rect l="l" t="t" r="r" b="b"/>
              <a:pathLst>
                <a:path w="3311" h="4955" extrusionOk="0">
                  <a:moveTo>
                    <a:pt x="0" y="1"/>
                  </a:moveTo>
                  <a:lnTo>
                    <a:pt x="0" y="1644"/>
                  </a:lnTo>
                  <a:lnTo>
                    <a:pt x="0" y="3311"/>
                  </a:lnTo>
                  <a:lnTo>
                    <a:pt x="0" y="4954"/>
                  </a:lnTo>
                  <a:lnTo>
                    <a:pt x="3310" y="4954"/>
                  </a:lnTo>
                  <a:lnTo>
                    <a:pt x="3310" y="3311"/>
                  </a:lnTo>
                  <a:lnTo>
                    <a:pt x="1667" y="3311"/>
                  </a:lnTo>
                  <a:lnTo>
                    <a:pt x="1667" y="1644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6369877" y="1659253"/>
              <a:ext cx="55042" cy="110778"/>
            </a:xfrm>
            <a:custGeom>
              <a:avLst/>
              <a:gdLst/>
              <a:ahLst/>
              <a:cxnLst/>
              <a:rect l="l" t="t" r="r" b="b"/>
              <a:pathLst>
                <a:path w="1645" h="3311" extrusionOk="0">
                  <a:moveTo>
                    <a:pt x="1" y="1"/>
                  </a:moveTo>
                  <a:lnTo>
                    <a:pt x="1" y="1644"/>
                  </a:lnTo>
                  <a:lnTo>
                    <a:pt x="1" y="3311"/>
                  </a:lnTo>
                  <a:lnTo>
                    <a:pt x="1644" y="3311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6645588" y="1769997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6756340" y="1769997"/>
              <a:ext cx="55008" cy="55038"/>
            </a:xfrm>
            <a:custGeom>
              <a:avLst/>
              <a:gdLst/>
              <a:ahLst/>
              <a:cxnLst/>
              <a:rect l="l" t="t" r="r" b="b"/>
              <a:pathLst>
                <a:path w="1644" h="1645" extrusionOk="0">
                  <a:moveTo>
                    <a:pt x="0" y="1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6811315" y="1880377"/>
              <a:ext cx="55042" cy="55004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" y="0"/>
                  </a:moveTo>
                  <a:lnTo>
                    <a:pt x="1" y="1643"/>
                  </a:lnTo>
                  <a:lnTo>
                    <a:pt x="1644" y="1643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6534869" y="1769997"/>
              <a:ext cx="110753" cy="164979"/>
            </a:xfrm>
            <a:custGeom>
              <a:avLst/>
              <a:gdLst/>
              <a:ahLst/>
              <a:cxnLst/>
              <a:rect l="l" t="t" r="r" b="b"/>
              <a:pathLst>
                <a:path w="3310" h="4931" extrusionOk="0">
                  <a:moveTo>
                    <a:pt x="0" y="1"/>
                  </a:moveTo>
                  <a:lnTo>
                    <a:pt x="0" y="1644"/>
                  </a:lnTo>
                  <a:lnTo>
                    <a:pt x="0" y="3287"/>
                  </a:lnTo>
                  <a:lnTo>
                    <a:pt x="1666" y="3287"/>
                  </a:lnTo>
                  <a:lnTo>
                    <a:pt x="1666" y="4931"/>
                  </a:lnTo>
                  <a:lnTo>
                    <a:pt x="3310" y="4931"/>
                  </a:lnTo>
                  <a:lnTo>
                    <a:pt x="3310" y="3287"/>
                  </a:lnTo>
                  <a:lnTo>
                    <a:pt x="3310" y="1644"/>
                  </a:lnTo>
                  <a:lnTo>
                    <a:pt x="1666" y="1644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6700596" y="1879972"/>
              <a:ext cx="55778" cy="55004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1666" y="1644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6563109" y="1534791"/>
              <a:ext cx="55042" cy="55004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" y="0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6452356" y="1534791"/>
              <a:ext cx="110786" cy="165748"/>
            </a:xfrm>
            <a:custGeom>
              <a:avLst/>
              <a:gdLst/>
              <a:ahLst/>
              <a:cxnLst/>
              <a:rect l="l" t="t" r="r" b="b"/>
              <a:pathLst>
                <a:path w="3311" h="4954" extrusionOk="0">
                  <a:moveTo>
                    <a:pt x="1" y="0"/>
                  </a:moveTo>
                  <a:lnTo>
                    <a:pt x="1" y="1644"/>
                  </a:lnTo>
                  <a:lnTo>
                    <a:pt x="1" y="3287"/>
                  </a:lnTo>
                  <a:lnTo>
                    <a:pt x="1644" y="3287"/>
                  </a:lnTo>
                  <a:lnTo>
                    <a:pt x="1644" y="4954"/>
                  </a:lnTo>
                  <a:lnTo>
                    <a:pt x="3311" y="4954"/>
                  </a:lnTo>
                  <a:lnTo>
                    <a:pt x="3311" y="3287"/>
                  </a:lnTo>
                  <a:lnTo>
                    <a:pt x="331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6618117" y="1644766"/>
              <a:ext cx="55008" cy="55774"/>
            </a:xfrm>
            <a:custGeom>
              <a:avLst/>
              <a:gdLst/>
              <a:ahLst/>
              <a:cxnLst/>
              <a:rect l="l" t="t" r="r" b="b"/>
              <a:pathLst>
                <a:path w="1644" h="1667" extrusionOk="0">
                  <a:moveTo>
                    <a:pt x="0" y="0"/>
                  </a:moveTo>
                  <a:lnTo>
                    <a:pt x="0" y="1667"/>
                  </a:lnTo>
                  <a:lnTo>
                    <a:pt x="1643" y="1667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5817721" y="1769997"/>
              <a:ext cx="717182" cy="441438"/>
            </a:xfrm>
            <a:custGeom>
              <a:avLst/>
              <a:gdLst/>
              <a:ahLst/>
              <a:cxnLst/>
              <a:rect l="l" t="t" r="r" b="b"/>
              <a:pathLst>
                <a:path w="21434" h="13194" extrusionOk="0">
                  <a:moveTo>
                    <a:pt x="0" y="1"/>
                  </a:moveTo>
                  <a:lnTo>
                    <a:pt x="0" y="1644"/>
                  </a:lnTo>
                  <a:lnTo>
                    <a:pt x="4930" y="1644"/>
                  </a:lnTo>
                  <a:lnTo>
                    <a:pt x="4930" y="3287"/>
                  </a:lnTo>
                  <a:lnTo>
                    <a:pt x="0" y="3287"/>
                  </a:lnTo>
                  <a:lnTo>
                    <a:pt x="0" y="4931"/>
                  </a:lnTo>
                  <a:lnTo>
                    <a:pt x="3287" y="4931"/>
                  </a:lnTo>
                  <a:lnTo>
                    <a:pt x="3287" y="6597"/>
                  </a:lnTo>
                  <a:lnTo>
                    <a:pt x="4930" y="6597"/>
                  </a:lnTo>
                  <a:lnTo>
                    <a:pt x="4930" y="8241"/>
                  </a:lnTo>
                  <a:lnTo>
                    <a:pt x="4930" y="9884"/>
                  </a:lnTo>
                  <a:lnTo>
                    <a:pt x="3287" y="9884"/>
                  </a:lnTo>
                  <a:lnTo>
                    <a:pt x="3287" y="11550"/>
                  </a:lnTo>
                  <a:lnTo>
                    <a:pt x="4930" y="11550"/>
                  </a:lnTo>
                  <a:lnTo>
                    <a:pt x="4930" y="13194"/>
                  </a:lnTo>
                  <a:lnTo>
                    <a:pt x="8240" y="13194"/>
                  </a:lnTo>
                  <a:lnTo>
                    <a:pt x="8240" y="11550"/>
                  </a:lnTo>
                  <a:lnTo>
                    <a:pt x="6597" y="11550"/>
                  </a:lnTo>
                  <a:lnTo>
                    <a:pt x="6597" y="9884"/>
                  </a:lnTo>
                  <a:lnTo>
                    <a:pt x="8240" y="9884"/>
                  </a:lnTo>
                  <a:lnTo>
                    <a:pt x="8240" y="8241"/>
                  </a:lnTo>
                  <a:lnTo>
                    <a:pt x="6597" y="8241"/>
                  </a:lnTo>
                  <a:lnTo>
                    <a:pt x="6597" y="6597"/>
                  </a:lnTo>
                  <a:lnTo>
                    <a:pt x="8240" y="6597"/>
                  </a:lnTo>
                  <a:lnTo>
                    <a:pt x="8240" y="8241"/>
                  </a:lnTo>
                  <a:lnTo>
                    <a:pt x="9883" y="8241"/>
                  </a:lnTo>
                  <a:lnTo>
                    <a:pt x="9883" y="6597"/>
                  </a:lnTo>
                  <a:lnTo>
                    <a:pt x="9883" y="4931"/>
                  </a:lnTo>
                  <a:lnTo>
                    <a:pt x="16503" y="4931"/>
                  </a:lnTo>
                  <a:lnTo>
                    <a:pt x="16503" y="3287"/>
                  </a:lnTo>
                  <a:lnTo>
                    <a:pt x="18146" y="3287"/>
                  </a:lnTo>
                  <a:lnTo>
                    <a:pt x="18146" y="4931"/>
                  </a:lnTo>
                  <a:lnTo>
                    <a:pt x="16503" y="4931"/>
                  </a:lnTo>
                  <a:lnTo>
                    <a:pt x="16503" y="6597"/>
                  </a:lnTo>
                  <a:lnTo>
                    <a:pt x="19790" y="6597"/>
                  </a:lnTo>
                  <a:lnTo>
                    <a:pt x="19790" y="4931"/>
                  </a:lnTo>
                  <a:lnTo>
                    <a:pt x="21433" y="4931"/>
                  </a:lnTo>
                  <a:lnTo>
                    <a:pt x="21433" y="3287"/>
                  </a:lnTo>
                  <a:lnTo>
                    <a:pt x="19790" y="3287"/>
                  </a:lnTo>
                  <a:lnTo>
                    <a:pt x="19790" y="1644"/>
                  </a:lnTo>
                  <a:lnTo>
                    <a:pt x="19790" y="1"/>
                  </a:lnTo>
                  <a:lnTo>
                    <a:pt x="18146" y="1"/>
                  </a:lnTo>
                  <a:lnTo>
                    <a:pt x="18146" y="1644"/>
                  </a:lnTo>
                  <a:lnTo>
                    <a:pt x="16503" y="1644"/>
                  </a:lnTo>
                  <a:lnTo>
                    <a:pt x="16503" y="1"/>
                  </a:lnTo>
                  <a:lnTo>
                    <a:pt x="14837" y="1"/>
                  </a:lnTo>
                  <a:lnTo>
                    <a:pt x="14837" y="1644"/>
                  </a:lnTo>
                  <a:lnTo>
                    <a:pt x="14837" y="3287"/>
                  </a:lnTo>
                  <a:lnTo>
                    <a:pt x="8240" y="3287"/>
                  </a:lnTo>
                  <a:lnTo>
                    <a:pt x="8240" y="4931"/>
                  </a:lnTo>
                  <a:lnTo>
                    <a:pt x="6597" y="4931"/>
                  </a:lnTo>
                  <a:lnTo>
                    <a:pt x="6597" y="3287"/>
                  </a:lnTo>
                  <a:lnTo>
                    <a:pt x="6597" y="1644"/>
                  </a:lnTo>
                  <a:lnTo>
                    <a:pt x="8240" y="1644"/>
                  </a:lnTo>
                  <a:lnTo>
                    <a:pt x="8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817721" y="1990717"/>
              <a:ext cx="55008" cy="55004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259158" y="1990717"/>
              <a:ext cx="110753" cy="55004"/>
            </a:xfrm>
            <a:custGeom>
              <a:avLst/>
              <a:gdLst/>
              <a:ahLst/>
              <a:cxnLst/>
              <a:rect l="l" t="t" r="r" b="b"/>
              <a:pathLst>
                <a:path w="3310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3310" y="1644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6756340" y="1990717"/>
              <a:ext cx="110016" cy="55004"/>
            </a:xfrm>
            <a:custGeom>
              <a:avLst/>
              <a:gdLst/>
              <a:ahLst/>
              <a:cxnLst/>
              <a:rect l="l" t="t" r="r" b="b"/>
              <a:pathLst>
                <a:path w="3288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3287" y="16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6148406" y="2045687"/>
              <a:ext cx="55778" cy="55004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67" y="1644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5486232" y="1769997"/>
              <a:ext cx="386496" cy="496442"/>
            </a:xfrm>
            <a:custGeom>
              <a:avLst/>
              <a:gdLst/>
              <a:ahLst/>
              <a:cxnLst/>
              <a:rect l="l" t="t" r="r" b="b"/>
              <a:pathLst>
                <a:path w="11551" h="14838" extrusionOk="0">
                  <a:moveTo>
                    <a:pt x="8241" y="9884"/>
                  </a:moveTo>
                  <a:lnTo>
                    <a:pt x="8241" y="11550"/>
                  </a:lnTo>
                  <a:lnTo>
                    <a:pt x="6597" y="11550"/>
                  </a:lnTo>
                  <a:lnTo>
                    <a:pt x="6597" y="9884"/>
                  </a:lnTo>
                  <a:close/>
                  <a:moveTo>
                    <a:pt x="1" y="1"/>
                  </a:moveTo>
                  <a:lnTo>
                    <a:pt x="1" y="1644"/>
                  </a:lnTo>
                  <a:lnTo>
                    <a:pt x="1" y="3287"/>
                  </a:lnTo>
                  <a:lnTo>
                    <a:pt x="1" y="4931"/>
                  </a:lnTo>
                  <a:lnTo>
                    <a:pt x="3288" y="4931"/>
                  </a:lnTo>
                  <a:lnTo>
                    <a:pt x="3288" y="3287"/>
                  </a:lnTo>
                  <a:lnTo>
                    <a:pt x="1644" y="3287"/>
                  </a:lnTo>
                  <a:lnTo>
                    <a:pt x="1644" y="1644"/>
                  </a:lnTo>
                  <a:lnTo>
                    <a:pt x="3288" y="1644"/>
                  </a:lnTo>
                  <a:lnTo>
                    <a:pt x="3288" y="3287"/>
                  </a:lnTo>
                  <a:lnTo>
                    <a:pt x="4954" y="3287"/>
                  </a:lnTo>
                  <a:lnTo>
                    <a:pt x="4954" y="4931"/>
                  </a:lnTo>
                  <a:lnTo>
                    <a:pt x="3288" y="4931"/>
                  </a:lnTo>
                  <a:lnTo>
                    <a:pt x="3288" y="6597"/>
                  </a:lnTo>
                  <a:lnTo>
                    <a:pt x="1" y="6597"/>
                  </a:lnTo>
                  <a:lnTo>
                    <a:pt x="1" y="8241"/>
                  </a:lnTo>
                  <a:lnTo>
                    <a:pt x="1" y="9884"/>
                  </a:lnTo>
                  <a:lnTo>
                    <a:pt x="1" y="11550"/>
                  </a:lnTo>
                  <a:lnTo>
                    <a:pt x="1" y="13194"/>
                  </a:lnTo>
                  <a:lnTo>
                    <a:pt x="1" y="14837"/>
                  </a:lnTo>
                  <a:lnTo>
                    <a:pt x="1644" y="14837"/>
                  </a:lnTo>
                  <a:lnTo>
                    <a:pt x="1644" y="13194"/>
                  </a:lnTo>
                  <a:lnTo>
                    <a:pt x="1644" y="11550"/>
                  </a:lnTo>
                  <a:lnTo>
                    <a:pt x="1644" y="9884"/>
                  </a:lnTo>
                  <a:lnTo>
                    <a:pt x="1644" y="8241"/>
                  </a:lnTo>
                  <a:lnTo>
                    <a:pt x="4954" y="8241"/>
                  </a:lnTo>
                  <a:lnTo>
                    <a:pt x="4954" y="9884"/>
                  </a:lnTo>
                  <a:lnTo>
                    <a:pt x="4954" y="11550"/>
                  </a:lnTo>
                  <a:lnTo>
                    <a:pt x="3288" y="11550"/>
                  </a:lnTo>
                  <a:lnTo>
                    <a:pt x="3288" y="13194"/>
                  </a:lnTo>
                  <a:lnTo>
                    <a:pt x="6597" y="13194"/>
                  </a:lnTo>
                  <a:lnTo>
                    <a:pt x="6597" y="14837"/>
                  </a:lnTo>
                  <a:lnTo>
                    <a:pt x="8241" y="14837"/>
                  </a:lnTo>
                  <a:lnTo>
                    <a:pt x="8241" y="13194"/>
                  </a:lnTo>
                  <a:lnTo>
                    <a:pt x="9907" y="13194"/>
                  </a:lnTo>
                  <a:lnTo>
                    <a:pt x="9907" y="11550"/>
                  </a:lnTo>
                  <a:lnTo>
                    <a:pt x="11551" y="11550"/>
                  </a:lnTo>
                  <a:lnTo>
                    <a:pt x="11551" y="9884"/>
                  </a:lnTo>
                  <a:lnTo>
                    <a:pt x="9907" y="9884"/>
                  </a:lnTo>
                  <a:lnTo>
                    <a:pt x="9907" y="8241"/>
                  </a:lnTo>
                  <a:lnTo>
                    <a:pt x="6597" y="8241"/>
                  </a:lnTo>
                  <a:lnTo>
                    <a:pt x="6597" y="6597"/>
                  </a:lnTo>
                  <a:lnTo>
                    <a:pt x="6597" y="4931"/>
                  </a:lnTo>
                  <a:lnTo>
                    <a:pt x="6597" y="3287"/>
                  </a:lnTo>
                  <a:lnTo>
                    <a:pt x="8241" y="3287"/>
                  </a:lnTo>
                  <a:lnTo>
                    <a:pt x="8241" y="1644"/>
                  </a:lnTo>
                  <a:lnTo>
                    <a:pt x="82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6259158" y="2100658"/>
              <a:ext cx="55008" cy="110778"/>
            </a:xfrm>
            <a:custGeom>
              <a:avLst/>
              <a:gdLst/>
              <a:ahLst/>
              <a:cxnLst/>
              <a:rect l="l" t="t" r="r" b="b"/>
              <a:pathLst>
                <a:path w="1644" h="3311" extrusionOk="0">
                  <a:moveTo>
                    <a:pt x="0" y="1"/>
                  </a:moveTo>
                  <a:lnTo>
                    <a:pt x="0" y="1667"/>
                  </a:lnTo>
                  <a:lnTo>
                    <a:pt x="0" y="3311"/>
                  </a:lnTo>
                  <a:lnTo>
                    <a:pt x="1644" y="3311"/>
                  </a:lnTo>
                  <a:lnTo>
                    <a:pt x="1644" y="1667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486232" y="2308396"/>
              <a:ext cx="275744" cy="165748"/>
            </a:xfrm>
            <a:custGeom>
              <a:avLst/>
              <a:gdLst/>
              <a:ahLst/>
              <a:cxnLst/>
              <a:rect l="l" t="t" r="r" b="b"/>
              <a:pathLst>
                <a:path w="8241" h="4954" extrusionOk="0">
                  <a:moveTo>
                    <a:pt x="1" y="0"/>
                  </a:moveTo>
                  <a:lnTo>
                    <a:pt x="1" y="4953"/>
                  </a:lnTo>
                  <a:lnTo>
                    <a:pt x="1644" y="4953"/>
                  </a:lnTo>
                  <a:lnTo>
                    <a:pt x="1644" y="3310"/>
                  </a:lnTo>
                  <a:lnTo>
                    <a:pt x="3288" y="3310"/>
                  </a:lnTo>
                  <a:lnTo>
                    <a:pt x="3288" y="1667"/>
                  </a:lnTo>
                  <a:lnTo>
                    <a:pt x="6597" y="1667"/>
                  </a:lnTo>
                  <a:lnTo>
                    <a:pt x="6597" y="4953"/>
                  </a:lnTo>
                  <a:lnTo>
                    <a:pt x="8241" y="4953"/>
                  </a:lnTo>
                  <a:lnTo>
                    <a:pt x="82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817721" y="2156432"/>
              <a:ext cx="220736" cy="220719"/>
            </a:xfrm>
            <a:custGeom>
              <a:avLst/>
              <a:gdLst/>
              <a:ahLst/>
              <a:cxnLst/>
              <a:rect l="l" t="t" r="r" b="b"/>
              <a:pathLst>
                <a:path w="6597" h="6597" extrusionOk="0">
                  <a:moveTo>
                    <a:pt x="1644" y="0"/>
                  </a:moveTo>
                  <a:lnTo>
                    <a:pt x="1644" y="1644"/>
                  </a:lnTo>
                  <a:lnTo>
                    <a:pt x="0" y="1644"/>
                  </a:lnTo>
                  <a:lnTo>
                    <a:pt x="0" y="3287"/>
                  </a:lnTo>
                  <a:lnTo>
                    <a:pt x="3287" y="3287"/>
                  </a:lnTo>
                  <a:lnTo>
                    <a:pt x="3287" y="4953"/>
                  </a:lnTo>
                  <a:lnTo>
                    <a:pt x="3287" y="6597"/>
                  </a:lnTo>
                  <a:lnTo>
                    <a:pt x="4930" y="6597"/>
                  </a:lnTo>
                  <a:lnTo>
                    <a:pt x="4930" y="4953"/>
                  </a:lnTo>
                  <a:lnTo>
                    <a:pt x="6597" y="4953"/>
                  </a:lnTo>
                  <a:lnTo>
                    <a:pt x="6597" y="3287"/>
                  </a:lnTo>
                  <a:lnTo>
                    <a:pt x="4930" y="3287"/>
                  </a:lnTo>
                  <a:lnTo>
                    <a:pt x="4930" y="1644"/>
                  </a:lnTo>
                  <a:lnTo>
                    <a:pt x="3287" y="16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148406" y="2156432"/>
              <a:ext cx="55778" cy="110008"/>
            </a:xfrm>
            <a:custGeom>
              <a:avLst/>
              <a:gdLst/>
              <a:ahLst/>
              <a:cxnLst/>
              <a:rect l="l" t="t" r="r" b="b"/>
              <a:pathLst>
                <a:path w="1667" h="3288" extrusionOk="0">
                  <a:moveTo>
                    <a:pt x="0" y="0"/>
                  </a:moveTo>
                  <a:lnTo>
                    <a:pt x="0" y="1644"/>
                  </a:lnTo>
                  <a:lnTo>
                    <a:pt x="0" y="3287"/>
                  </a:lnTo>
                  <a:lnTo>
                    <a:pt x="1667" y="3287"/>
                  </a:lnTo>
                  <a:lnTo>
                    <a:pt x="1667" y="1644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6259158" y="2266406"/>
              <a:ext cx="55008" cy="165748"/>
            </a:xfrm>
            <a:custGeom>
              <a:avLst/>
              <a:gdLst/>
              <a:ahLst/>
              <a:cxnLst/>
              <a:rect l="l" t="t" r="r" b="b"/>
              <a:pathLst>
                <a:path w="1644" h="4954" extrusionOk="0">
                  <a:moveTo>
                    <a:pt x="0" y="0"/>
                  </a:moveTo>
                  <a:lnTo>
                    <a:pt x="0" y="1666"/>
                  </a:lnTo>
                  <a:lnTo>
                    <a:pt x="0" y="3310"/>
                  </a:lnTo>
                  <a:lnTo>
                    <a:pt x="0" y="4953"/>
                  </a:lnTo>
                  <a:lnTo>
                    <a:pt x="1644" y="4953"/>
                  </a:lnTo>
                  <a:lnTo>
                    <a:pt x="1644" y="3310"/>
                  </a:lnTo>
                  <a:lnTo>
                    <a:pt x="1644" y="166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6479861" y="2322147"/>
              <a:ext cx="55042" cy="55004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" y="0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5831439" y="1589762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5831439" y="2349615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6314133" y="1990717"/>
              <a:ext cx="386496" cy="662124"/>
            </a:xfrm>
            <a:custGeom>
              <a:avLst/>
              <a:gdLst/>
              <a:ahLst/>
              <a:cxnLst/>
              <a:rect l="l" t="t" r="r" b="b"/>
              <a:pathLst>
                <a:path w="11551" h="19790" extrusionOk="0">
                  <a:moveTo>
                    <a:pt x="8263" y="8240"/>
                  </a:moveTo>
                  <a:lnTo>
                    <a:pt x="8263" y="9906"/>
                  </a:lnTo>
                  <a:lnTo>
                    <a:pt x="8263" y="11550"/>
                  </a:lnTo>
                  <a:lnTo>
                    <a:pt x="8263" y="13193"/>
                  </a:lnTo>
                  <a:lnTo>
                    <a:pt x="3310" y="13193"/>
                  </a:lnTo>
                  <a:lnTo>
                    <a:pt x="3310" y="11550"/>
                  </a:lnTo>
                  <a:lnTo>
                    <a:pt x="3310" y="9906"/>
                  </a:lnTo>
                  <a:lnTo>
                    <a:pt x="3310" y="8240"/>
                  </a:lnTo>
                  <a:close/>
                  <a:moveTo>
                    <a:pt x="4954" y="0"/>
                  </a:moveTo>
                  <a:lnTo>
                    <a:pt x="4954" y="1644"/>
                  </a:lnTo>
                  <a:lnTo>
                    <a:pt x="1667" y="1644"/>
                  </a:lnTo>
                  <a:lnTo>
                    <a:pt x="1667" y="3287"/>
                  </a:lnTo>
                  <a:lnTo>
                    <a:pt x="3310" y="3287"/>
                  </a:lnTo>
                  <a:lnTo>
                    <a:pt x="3310" y="4953"/>
                  </a:lnTo>
                  <a:lnTo>
                    <a:pt x="3310" y="6597"/>
                  </a:lnTo>
                  <a:lnTo>
                    <a:pt x="1" y="6597"/>
                  </a:lnTo>
                  <a:lnTo>
                    <a:pt x="1" y="8240"/>
                  </a:lnTo>
                  <a:lnTo>
                    <a:pt x="1667" y="8240"/>
                  </a:lnTo>
                  <a:lnTo>
                    <a:pt x="1667" y="9906"/>
                  </a:lnTo>
                  <a:lnTo>
                    <a:pt x="1667" y="11550"/>
                  </a:lnTo>
                  <a:lnTo>
                    <a:pt x="1667" y="13193"/>
                  </a:lnTo>
                  <a:lnTo>
                    <a:pt x="1667" y="14837"/>
                  </a:lnTo>
                  <a:lnTo>
                    <a:pt x="1" y="14837"/>
                  </a:lnTo>
                  <a:lnTo>
                    <a:pt x="1" y="16503"/>
                  </a:lnTo>
                  <a:lnTo>
                    <a:pt x="3310" y="16503"/>
                  </a:lnTo>
                  <a:lnTo>
                    <a:pt x="3310" y="14837"/>
                  </a:lnTo>
                  <a:lnTo>
                    <a:pt x="4954" y="14837"/>
                  </a:lnTo>
                  <a:lnTo>
                    <a:pt x="4954" y="16503"/>
                  </a:lnTo>
                  <a:lnTo>
                    <a:pt x="6597" y="16503"/>
                  </a:lnTo>
                  <a:lnTo>
                    <a:pt x="6597" y="14837"/>
                  </a:lnTo>
                  <a:lnTo>
                    <a:pt x="8263" y="14837"/>
                  </a:lnTo>
                  <a:lnTo>
                    <a:pt x="8263" y="16503"/>
                  </a:lnTo>
                  <a:lnTo>
                    <a:pt x="8263" y="18146"/>
                  </a:lnTo>
                  <a:lnTo>
                    <a:pt x="1667" y="18146"/>
                  </a:lnTo>
                  <a:lnTo>
                    <a:pt x="1667" y="19790"/>
                  </a:lnTo>
                  <a:lnTo>
                    <a:pt x="11550" y="19790"/>
                  </a:lnTo>
                  <a:lnTo>
                    <a:pt x="11550" y="18146"/>
                  </a:lnTo>
                  <a:lnTo>
                    <a:pt x="9907" y="18146"/>
                  </a:lnTo>
                  <a:lnTo>
                    <a:pt x="9907" y="16503"/>
                  </a:lnTo>
                  <a:lnTo>
                    <a:pt x="9907" y="14837"/>
                  </a:lnTo>
                  <a:lnTo>
                    <a:pt x="11550" y="14837"/>
                  </a:lnTo>
                  <a:lnTo>
                    <a:pt x="11550" y="13193"/>
                  </a:lnTo>
                  <a:lnTo>
                    <a:pt x="11550" y="11550"/>
                  </a:lnTo>
                  <a:lnTo>
                    <a:pt x="9907" y="11550"/>
                  </a:lnTo>
                  <a:lnTo>
                    <a:pt x="9907" y="9906"/>
                  </a:lnTo>
                  <a:lnTo>
                    <a:pt x="9907" y="8240"/>
                  </a:lnTo>
                  <a:lnTo>
                    <a:pt x="11550" y="8240"/>
                  </a:lnTo>
                  <a:lnTo>
                    <a:pt x="11550" y="6597"/>
                  </a:lnTo>
                  <a:lnTo>
                    <a:pt x="4954" y="6597"/>
                  </a:lnTo>
                  <a:lnTo>
                    <a:pt x="4954" y="4953"/>
                  </a:lnTo>
                  <a:lnTo>
                    <a:pt x="6597" y="4953"/>
                  </a:lnTo>
                  <a:lnTo>
                    <a:pt x="6597" y="3287"/>
                  </a:lnTo>
                  <a:lnTo>
                    <a:pt x="8263" y="3287"/>
                  </a:lnTo>
                  <a:lnTo>
                    <a:pt x="8263" y="4953"/>
                  </a:lnTo>
                  <a:lnTo>
                    <a:pt x="9907" y="4953"/>
                  </a:lnTo>
                  <a:lnTo>
                    <a:pt x="9907" y="3287"/>
                  </a:lnTo>
                  <a:lnTo>
                    <a:pt x="9907" y="1644"/>
                  </a:lnTo>
                  <a:lnTo>
                    <a:pt x="11550" y="1644"/>
                  </a:lnTo>
                  <a:lnTo>
                    <a:pt x="11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5927670" y="2432121"/>
              <a:ext cx="165794" cy="276459"/>
            </a:xfrm>
            <a:custGeom>
              <a:avLst/>
              <a:gdLst/>
              <a:ahLst/>
              <a:cxnLst/>
              <a:rect l="l" t="t" r="r" b="b"/>
              <a:pathLst>
                <a:path w="4955" h="8263" extrusionOk="0">
                  <a:moveTo>
                    <a:pt x="1" y="0"/>
                  </a:moveTo>
                  <a:lnTo>
                    <a:pt x="1" y="1644"/>
                  </a:lnTo>
                  <a:lnTo>
                    <a:pt x="1" y="3310"/>
                  </a:lnTo>
                  <a:lnTo>
                    <a:pt x="1" y="4953"/>
                  </a:lnTo>
                  <a:lnTo>
                    <a:pt x="1" y="6597"/>
                  </a:lnTo>
                  <a:lnTo>
                    <a:pt x="1" y="8263"/>
                  </a:lnTo>
                  <a:lnTo>
                    <a:pt x="1644" y="8263"/>
                  </a:lnTo>
                  <a:lnTo>
                    <a:pt x="1644" y="6597"/>
                  </a:lnTo>
                  <a:lnTo>
                    <a:pt x="1644" y="4953"/>
                  </a:lnTo>
                  <a:lnTo>
                    <a:pt x="3311" y="4953"/>
                  </a:lnTo>
                  <a:lnTo>
                    <a:pt x="3311" y="6597"/>
                  </a:lnTo>
                  <a:lnTo>
                    <a:pt x="4954" y="6597"/>
                  </a:lnTo>
                  <a:lnTo>
                    <a:pt x="4954" y="4953"/>
                  </a:lnTo>
                  <a:lnTo>
                    <a:pt x="4954" y="3310"/>
                  </a:lnTo>
                  <a:lnTo>
                    <a:pt x="1644" y="3310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6038423" y="2322147"/>
              <a:ext cx="275744" cy="330694"/>
            </a:xfrm>
            <a:custGeom>
              <a:avLst/>
              <a:gdLst/>
              <a:ahLst/>
              <a:cxnLst/>
              <a:rect l="l" t="t" r="r" b="b"/>
              <a:pathLst>
                <a:path w="8241" h="9884" extrusionOk="0">
                  <a:moveTo>
                    <a:pt x="1644" y="0"/>
                  </a:moveTo>
                  <a:lnTo>
                    <a:pt x="1644" y="1644"/>
                  </a:lnTo>
                  <a:lnTo>
                    <a:pt x="1644" y="3287"/>
                  </a:lnTo>
                  <a:lnTo>
                    <a:pt x="1" y="3287"/>
                  </a:lnTo>
                  <a:lnTo>
                    <a:pt x="1" y="4931"/>
                  </a:lnTo>
                  <a:lnTo>
                    <a:pt x="3287" y="4931"/>
                  </a:lnTo>
                  <a:lnTo>
                    <a:pt x="3287" y="6597"/>
                  </a:lnTo>
                  <a:lnTo>
                    <a:pt x="3287" y="8240"/>
                  </a:lnTo>
                  <a:lnTo>
                    <a:pt x="3287" y="9884"/>
                  </a:lnTo>
                  <a:lnTo>
                    <a:pt x="4954" y="9884"/>
                  </a:lnTo>
                  <a:lnTo>
                    <a:pt x="4954" y="8240"/>
                  </a:lnTo>
                  <a:lnTo>
                    <a:pt x="8241" y="8240"/>
                  </a:lnTo>
                  <a:lnTo>
                    <a:pt x="8241" y="6597"/>
                  </a:lnTo>
                  <a:lnTo>
                    <a:pt x="4954" y="6597"/>
                  </a:lnTo>
                  <a:lnTo>
                    <a:pt x="4954" y="4931"/>
                  </a:lnTo>
                  <a:lnTo>
                    <a:pt x="4954" y="3287"/>
                  </a:lnTo>
                  <a:lnTo>
                    <a:pt x="3287" y="3287"/>
                  </a:lnTo>
                  <a:lnTo>
                    <a:pt x="3287" y="1644"/>
                  </a:lnTo>
                  <a:lnTo>
                    <a:pt x="4954" y="1644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6700596" y="2542832"/>
              <a:ext cx="55778" cy="55038"/>
            </a:xfrm>
            <a:custGeom>
              <a:avLst/>
              <a:gdLst/>
              <a:ahLst/>
              <a:cxnLst/>
              <a:rect l="l" t="t" r="r" b="b"/>
              <a:pathLst>
                <a:path w="1667" h="1645" extrusionOk="0">
                  <a:moveTo>
                    <a:pt x="0" y="1"/>
                  </a:moveTo>
                  <a:lnTo>
                    <a:pt x="0" y="1644"/>
                  </a:lnTo>
                  <a:lnTo>
                    <a:pt x="1666" y="1644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6756340" y="2487862"/>
              <a:ext cx="110016" cy="110008"/>
            </a:xfrm>
            <a:custGeom>
              <a:avLst/>
              <a:gdLst/>
              <a:ahLst/>
              <a:cxnLst/>
              <a:rect l="l" t="t" r="r" b="b"/>
              <a:pathLst>
                <a:path w="3288" h="3288" extrusionOk="0"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3287"/>
                  </a:lnTo>
                  <a:lnTo>
                    <a:pt x="3287" y="3287"/>
                  </a:lnTo>
                  <a:lnTo>
                    <a:pt x="3287" y="1644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6700596" y="2597836"/>
              <a:ext cx="165761" cy="110744"/>
            </a:xfrm>
            <a:custGeom>
              <a:avLst/>
              <a:gdLst/>
              <a:ahLst/>
              <a:cxnLst/>
              <a:rect l="l" t="t" r="r" b="b"/>
              <a:pathLst>
                <a:path w="4954" h="3310" extrusionOk="0">
                  <a:moveTo>
                    <a:pt x="1666" y="0"/>
                  </a:moveTo>
                  <a:lnTo>
                    <a:pt x="1666" y="1644"/>
                  </a:lnTo>
                  <a:lnTo>
                    <a:pt x="0" y="1644"/>
                  </a:lnTo>
                  <a:lnTo>
                    <a:pt x="0" y="3310"/>
                  </a:lnTo>
                  <a:lnTo>
                    <a:pt x="4953" y="3310"/>
                  </a:lnTo>
                  <a:lnTo>
                    <a:pt x="4953" y="1644"/>
                  </a:lnTo>
                  <a:lnTo>
                    <a:pt x="3310" y="1644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5486227" y="2542832"/>
              <a:ext cx="55042" cy="55038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" y="1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5541241" y="2487862"/>
              <a:ext cx="110786" cy="110008"/>
            </a:xfrm>
            <a:custGeom>
              <a:avLst/>
              <a:gdLst/>
              <a:ahLst/>
              <a:cxnLst/>
              <a:rect l="l" t="t" r="r" b="b"/>
              <a:pathLst>
                <a:path w="3311" h="3288" extrusionOk="0"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3287"/>
                  </a:lnTo>
                  <a:lnTo>
                    <a:pt x="3310" y="3287"/>
                  </a:lnTo>
                  <a:lnTo>
                    <a:pt x="3310" y="1644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5486232" y="2597836"/>
              <a:ext cx="165794" cy="110744"/>
            </a:xfrm>
            <a:custGeom>
              <a:avLst/>
              <a:gdLst/>
              <a:ahLst/>
              <a:cxnLst/>
              <a:rect l="l" t="t" r="r" b="b"/>
              <a:pathLst>
                <a:path w="4955" h="3310" extrusionOk="0">
                  <a:moveTo>
                    <a:pt x="1644" y="0"/>
                  </a:moveTo>
                  <a:lnTo>
                    <a:pt x="1644" y="1644"/>
                  </a:lnTo>
                  <a:lnTo>
                    <a:pt x="1" y="1644"/>
                  </a:lnTo>
                  <a:lnTo>
                    <a:pt x="1" y="3310"/>
                  </a:lnTo>
                  <a:lnTo>
                    <a:pt x="4954" y="3310"/>
                  </a:lnTo>
                  <a:lnTo>
                    <a:pt x="4954" y="1644"/>
                  </a:lnTo>
                  <a:lnTo>
                    <a:pt x="3288" y="1644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6451913" y="1327823"/>
              <a:ext cx="275744" cy="165748"/>
            </a:xfrm>
            <a:custGeom>
              <a:avLst/>
              <a:gdLst/>
              <a:ahLst/>
              <a:cxnLst/>
              <a:rect l="l" t="t" r="r" b="b"/>
              <a:pathLst>
                <a:path w="8241" h="4954" extrusionOk="0">
                  <a:moveTo>
                    <a:pt x="0" y="1"/>
                  </a:moveTo>
                  <a:lnTo>
                    <a:pt x="0" y="4954"/>
                  </a:lnTo>
                  <a:lnTo>
                    <a:pt x="1644" y="4954"/>
                  </a:lnTo>
                  <a:lnTo>
                    <a:pt x="1644" y="3310"/>
                  </a:lnTo>
                  <a:lnTo>
                    <a:pt x="3287" y="3310"/>
                  </a:lnTo>
                  <a:lnTo>
                    <a:pt x="3287" y="1644"/>
                  </a:lnTo>
                  <a:lnTo>
                    <a:pt x="6597" y="1644"/>
                  </a:lnTo>
                  <a:lnTo>
                    <a:pt x="6597" y="4954"/>
                  </a:lnTo>
                  <a:lnTo>
                    <a:pt x="8240" y="4954"/>
                  </a:lnTo>
                  <a:lnTo>
                    <a:pt x="8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5486232" y="1548542"/>
              <a:ext cx="275744" cy="165748"/>
            </a:xfrm>
            <a:custGeom>
              <a:avLst/>
              <a:gdLst/>
              <a:ahLst/>
              <a:cxnLst/>
              <a:rect l="l" t="t" r="r" b="b"/>
              <a:pathLst>
                <a:path w="8241" h="4954" extrusionOk="0">
                  <a:moveTo>
                    <a:pt x="1" y="0"/>
                  </a:moveTo>
                  <a:lnTo>
                    <a:pt x="1" y="4953"/>
                  </a:lnTo>
                  <a:lnTo>
                    <a:pt x="1644" y="4953"/>
                  </a:lnTo>
                  <a:lnTo>
                    <a:pt x="1644" y="3310"/>
                  </a:lnTo>
                  <a:lnTo>
                    <a:pt x="3288" y="3310"/>
                  </a:lnTo>
                  <a:lnTo>
                    <a:pt x="3288" y="1667"/>
                  </a:lnTo>
                  <a:lnTo>
                    <a:pt x="6597" y="1667"/>
                  </a:lnTo>
                  <a:lnTo>
                    <a:pt x="6597" y="4953"/>
                  </a:lnTo>
                  <a:lnTo>
                    <a:pt x="8241" y="4953"/>
                  </a:lnTo>
                  <a:lnTo>
                    <a:pt x="82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6700596" y="1576780"/>
              <a:ext cx="55778" cy="55038"/>
            </a:xfrm>
            <a:custGeom>
              <a:avLst/>
              <a:gdLst/>
              <a:ahLst/>
              <a:cxnLst/>
              <a:rect l="l" t="t" r="r" b="b"/>
              <a:pathLst>
                <a:path w="1667" h="1645" extrusionOk="0">
                  <a:moveTo>
                    <a:pt x="0" y="1"/>
                  </a:moveTo>
                  <a:lnTo>
                    <a:pt x="0" y="1644"/>
                  </a:lnTo>
                  <a:lnTo>
                    <a:pt x="1666" y="1644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6756340" y="1521040"/>
              <a:ext cx="110016" cy="110778"/>
            </a:xfrm>
            <a:custGeom>
              <a:avLst/>
              <a:gdLst/>
              <a:ahLst/>
              <a:cxnLst/>
              <a:rect l="l" t="t" r="r" b="b"/>
              <a:pathLst>
                <a:path w="3288" h="3311" extrusionOk="0">
                  <a:moveTo>
                    <a:pt x="0" y="1"/>
                  </a:moveTo>
                  <a:lnTo>
                    <a:pt x="0" y="1667"/>
                  </a:lnTo>
                  <a:lnTo>
                    <a:pt x="1644" y="1667"/>
                  </a:lnTo>
                  <a:lnTo>
                    <a:pt x="1644" y="3310"/>
                  </a:lnTo>
                  <a:lnTo>
                    <a:pt x="3287" y="3310"/>
                  </a:lnTo>
                  <a:lnTo>
                    <a:pt x="3287" y="1667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6700596" y="1631785"/>
              <a:ext cx="165761" cy="110008"/>
            </a:xfrm>
            <a:custGeom>
              <a:avLst/>
              <a:gdLst/>
              <a:ahLst/>
              <a:cxnLst/>
              <a:rect l="l" t="t" r="r" b="b"/>
              <a:pathLst>
                <a:path w="4954" h="3288" extrusionOk="0">
                  <a:moveTo>
                    <a:pt x="1666" y="0"/>
                  </a:moveTo>
                  <a:lnTo>
                    <a:pt x="1666" y="1644"/>
                  </a:lnTo>
                  <a:lnTo>
                    <a:pt x="0" y="1644"/>
                  </a:lnTo>
                  <a:lnTo>
                    <a:pt x="0" y="3287"/>
                  </a:lnTo>
                  <a:lnTo>
                    <a:pt x="4953" y="3287"/>
                  </a:lnTo>
                  <a:lnTo>
                    <a:pt x="4953" y="1644"/>
                  </a:lnTo>
                  <a:lnTo>
                    <a:pt x="3310" y="1644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5734472" y="1382827"/>
              <a:ext cx="55008" cy="55774"/>
            </a:xfrm>
            <a:custGeom>
              <a:avLst/>
              <a:gdLst/>
              <a:ahLst/>
              <a:cxnLst/>
              <a:rect l="l" t="t" r="r" b="b"/>
              <a:pathLst>
                <a:path w="1644" h="1667" extrusionOk="0">
                  <a:moveTo>
                    <a:pt x="0" y="0"/>
                  </a:moveTo>
                  <a:lnTo>
                    <a:pt x="0" y="1666"/>
                  </a:lnTo>
                  <a:lnTo>
                    <a:pt x="1644" y="1666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5541241" y="1438567"/>
              <a:ext cx="55008" cy="55004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5486232" y="1327823"/>
              <a:ext cx="110016" cy="110778"/>
            </a:xfrm>
            <a:custGeom>
              <a:avLst/>
              <a:gdLst/>
              <a:ahLst/>
              <a:cxnLst/>
              <a:rect l="l" t="t" r="r" b="b"/>
              <a:pathLst>
                <a:path w="3288" h="3311" extrusionOk="0">
                  <a:moveTo>
                    <a:pt x="1" y="1"/>
                  </a:moveTo>
                  <a:lnTo>
                    <a:pt x="1" y="3310"/>
                  </a:lnTo>
                  <a:lnTo>
                    <a:pt x="1644" y="3310"/>
                  </a:lnTo>
                  <a:lnTo>
                    <a:pt x="1644" y="1644"/>
                  </a:lnTo>
                  <a:lnTo>
                    <a:pt x="3288" y="1644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5596215" y="1327823"/>
              <a:ext cx="110786" cy="165748"/>
            </a:xfrm>
            <a:custGeom>
              <a:avLst/>
              <a:gdLst/>
              <a:ahLst/>
              <a:cxnLst/>
              <a:rect l="l" t="t" r="r" b="b"/>
              <a:pathLst>
                <a:path w="3311" h="4954" extrusionOk="0">
                  <a:moveTo>
                    <a:pt x="1667" y="1"/>
                  </a:moveTo>
                  <a:lnTo>
                    <a:pt x="1667" y="1644"/>
                  </a:lnTo>
                  <a:lnTo>
                    <a:pt x="1" y="1644"/>
                  </a:lnTo>
                  <a:lnTo>
                    <a:pt x="1" y="3310"/>
                  </a:lnTo>
                  <a:lnTo>
                    <a:pt x="1667" y="3310"/>
                  </a:lnTo>
                  <a:lnTo>
                    <a:pt x="1667" y="4954"/>
                  </a:lnTo>
                  <a:lnTo>
                    <a:pt x="3310" y="4954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6204150" y="2652807"/>
              <a:ext cx="55042" cy="55774"/>
            </a:xfrm>
            <a:custGeom>
              <a:avLst/>
              <a:gdLst/>
              <a:ahLst/>
              <a:cxnLst/>
              <a:rect l="l" t="t" r="r" b="b"/>
              <a:pathLst>
                <a:path w="1645" h="1667" extrusionOk="0">
                  <a:moveTo>
                    <a:pt x="1" y="1"/>
                  </a:moveTo>
                  <a:lnTo>
                    <a:pt x="1" y="1667"/>
                  </a:lnTo>
                  <a:lnTo>
                    <a:pt x="1644" y="1667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6314133" y="2652807"/>
              <a:ext cx="55778" cy="55774"/>
            </a:xfrm>
            <a:custGeom>
              <a:avLst/>
              <a:gdLst/>
              <a:ahLst/>
              <a:cxnLst/>
              <a:rect l="l" t="t" r="r" b="b"/>
              <a:pathLst>
                <a:path w="1667" h="1667" extrusionOk="0">
                  <a:moveTo>
                    <a:pt x="1" y="1"/>
                  </a:moveTo>
                  <a:lnTo>
                    <a:pt x="1" y="1667"/>
                  </a:lnTo>
                  <a:lnTo>
                    <a:pt x="1667" y="1667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6810581" y="2073182"/>
              <a:ext cx="55778" cy="110008"/>
            </a:xfrm>
            <a:custGeom>
              <a:avLst/>
              <a:gdLst/>
              <a:ahLst/>
              <a:cxnLst/>
              <a:rect l="l" t="t" r="r" b="b"/>
              <a:pathLst>
                <a:path w="1667" h="3288" extrusionOk="0">
                  <a:moveTo>
                    <a:pt x="0" y="0"/>
                  </a:moveTo>
                  <a:lnTo>
                    <a:pt x="0" y="1644"/>
                  </a:lnTo>
                  <a:lnTo>
                    <a:pt x="0" y="3287"/>
                  </a:lnTo>
                  <a:lnTo>
                    <a:pt x="1667" y="3287"/>
                  </a:lnTo>
                  <a:lnTo>
                    <a:pt x="1667" y="1644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 rot="10800000">
              <a:off x="6700120" y="2307636"/>
              <a:ext cx="165794" cy="110744"/>
            </a:xfrm>
            <a:custGeom>
              <a:avLst/>
              <a:gdLst/>
              <a:ahLst/>
              <a:cxnLst/>
              <a:rect l="l" t="t" r="r" b="b"/>
              <a:pathLst>
                <a:path w="4955" h="3310" extrusionOk="0">
                  <a:moveTo>
                    <a:pt x="1644" y="0"/>
                  </a:moveTo>
                  <a:lnTo>
                    <a:pt x="1644" y="1644"/>
                  </a:lnTo>
                  <a:lnTo>
                    <a:pt x="1" y="1644"/>
                  </a:lnTo>
                  <a:lnTo>
                    <a:pt x="1" y="3310"/>
                  </a:lnTo>
                  <a:lnTo>
                    <a:pt x="4954" y="3310"/>
                  </a:lnTo>
                  <a:lnTo>
                    <a:pt x="4954" y="1644"/>
                  </a:lnTo>
                  <a:lnTo>
                    <a:pt x="3288" y="1644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6762380" y="1327091"/>
              <a:ext cx="55008" cy="55774"/>
            </a:xfrm>
            <a:custGeom>
              <a:avLst/>
              <a:gdLst/>
              <a:ahLst/>
              <a:cxnLst/>
              <a:rect l="l" t="t" r="r" b="b"/>
              <a:pathLst>
                <a:path w="1644" h="1667" extrusionOk="0">
                  <a:moveTo>
                    <a:pt x="0" y="0"/>
                  </a:moveTo>
                  <a:lnTo>
                    <a:pt x="0" y="1667"/>
                  </a:lnTo>
                  <a:lnTo>
                    <a:pt x="1643" y="1667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9" name="Google Shape;3269;p57"/>
          <p:cNvSpPr txBox="1">
            <a:spLocks noGrp="1"/>
          </p:cNvSpPr>
          <p:nvPr>
            <p:ph type="subTitle" idx="1"/>
          </p:nvPr>
        </p:nvSpPr>
        <p:spPr>
          <a:xfrm>
            <a:off x="720000" y="1880225"/>
            <a:ext cx="3773144" cy="18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Conclusion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>
                <a:latin typeface="Cairo" panose="020B0604020202020204" charset="-78"/>
                <a:cs typeface="Cairo" panose="020B0604020202020204" charset="-78"/>
              </a:rPr>
              <a:t>Designing hypervisors is challenging, and even more difficult by the constant advancements in Intel processors with each generation</a:t>
            </a:r>
            <a:r>
              <a:rPr lang="en-US" b="0" i="0" dirty="0">
                <a:solidFill>
                  <a:srgbClr val="D1D5DB"/>
                </a:solidFill>
                <a:effectLst/>
                <a:latin typeface="Cairo" panose="020B0604020202020204" charset="-78"/>
                <a:cs typeface="Cairo" panose="020B0604020202020204" charset="-78"/>
              </a:rPr>
              <a:t>.</a:t>
            </a:r>
            <a:r>
              <a:rPr lang="en-US" dirty="0">
                <a:solidFill>
                  <a:schemeClr val="dk1"/>
                </a:solidFill>
                <a:latin typeface="Cairo" panose="020B0604020202020204" charset="-78"/>
                <a:cs typeface="Cairo" panose="020B0604020202020204" charset="-78"/>
                <a:sym typeface="Cairo"/>
              </a:rPr>
              <a:t> </a:t>
            </a:r>
          </a:p>
          <a:p>
            <a:endParaRPr lang="en-US" dirty="0">
              <a:latin typeface="Cairo" panose="020B0604020202020204" charset="-78"/>
              <a:cs typeface="Cairo" panose="020B0604020202020204" charset="-78"/>
            </a:endParaRPr>
          </a:p>
          <a:p>
            <a:r>
              <a:rPr lang="en-US" dirty="0">
                <a:latin typeface="Cairo" panose="020B0604020202020204" charset="-78"/>
                <a:cs typeface="Cairo" panose="020B0604020202020204" charset="-78"/>
              </a:rPr>
              <a:t>Relying on custom-made hypervisors can be problematic, as these hypervisors are often plagued with inherent design issues and should not be considered as a definitive security boundary.</a:t>
            </a:r>
          </a:p>
          <a:p>
            <a:endParaRPr lang="en-US" dirty="0">
              <a:latin typeface="Cairo" panose="020B0604020202020204" charset="-78"/>
              <a:cs typeface="Cairo" panose="020B0604020202020204" charset="-78"/>
            </a:endParaRPr>
          </a:p>
          <a:p>
            <a:r>
              <a:rPr lang="en-US" dirty="0">
                <a:latin typeface="Cairo" panose="020B0604020202020204" charset="-78"/>
                <a:cs typeface="Cairo" panose="020B0604020202020204" charset="-78"/>
              </a:rPr>
              <a:t>Use HyperDbg, it makes your life easier  :)</a:t>
            </a:r>
          </a:p>
          <a:p>
            <a:endParaRPr lang="en-US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270" name="Google Shape;3270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Before Finishing…</a:t>
            </a:r>
            <a:endParaRPr dirty="0"/>
          </a:p>
        </p:txBody>
      </p:sp>
      <p:grpSp>
        <p:nvGrpSpPr>
          <p:cNvPr id="3271" name="Google Shape;3271;p57"/>
          <p:cNvGrpSpPr/>
          <p:nvPr/>
        </p:nvGrpSpPr>
        <p:grpSpPr>
          <a:xfrm>
            <a:off x="4945983" y="1634891"/>
            <a:ext cx="3354531" cy="574054"/>
            <a:chOff x="4572000" y="3288100"/>
            <a:chExt cx="3728500" cy="638050"/>
          </a:xfrm>
        </p:grpSpPr>
        <p:sp>
          <p:nvSpPr>
            <p:cNvPr id="3272" name="Google Shape;3272;p57"/>
            <p:cNvSpPr/>
            <p:nvPr/>
          </p:nvSpPr>
          <p:spPr>
            <a:xfrm>
              <a:off x="5601846" y="3578599"/>
              <a:ext cx="1022668" cy="15423"/>
            </a:xfrm>
            <a:custGeom>
              <a:avLst/>
              <a:gdLst/>
              <a:ahLst/>
              <a:cxnLst/>
              <a:rect l="l" t="t" r="r" b="b"/>
              <a:pathLst>
                <a:path w="25794" h="389" extrusionOk="0">
                  <a:moveTo>
                    <a:pt x="1" y="0"/>
                  </a:moveTo>
                  <a:lnTo>
                    <a:pt x="1" y="388"/>
                  </a:lnTo>
                  <a:lnTo>
                    <a:pt x="25793" y="388"/>
                  </a:lnTo>
                  <a:lnTo>
                    <a:pt x="257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7096838" y="3581295"/>
              <a:ext cx="661598" cy="10903"/>
            </a:xfrm>
            <a:custGeom>
              <a:avLst/>
              <a:gdLst/>
              <a:ahLst/>
              <a:cxnLst/>
              <a:rect l="l" t="t" r="r" b="b"/>
              <a:pathLst>
                <a:path w="16687" h="275" extrusionOk="0">
                  <a:moveTo>
                    <a:pt x="1" y="1"/>
                  </a:moveTo>
                  <a:lnTo>
                    <a:pt x="1" y="275"/>
                  </a:lnTo>
                  <a:lnTo>
                    <a:pt x="16686" y="275"/>
                  </a:lnTo>
                  <a:lnTo>
                    <a:pt x="16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6853402" y="3713440"/>
              <a:ext cx="661598" cy="10903"/>
            </a:xfrm>
            <a:custGeom>
              <a:avLst/>
              <a:gdLst/>
              <a:ahLst/>
              <a:cxnLst/>
              <a:rect l="l" t="t" r="r" b="b"/>
              <a:pathLst>
                <a:path w="16687" h="275" extrusionOk="0">
                  <a:moveTo>
                    <a:pt x="1" y="0"/>
                  </a:moveTo>
                  <a:lnTo>
                    <a:pt x="1" y="274"/>
                  </a:lnTo>
                  <a:lnTo>
                    <a:pt x="16686" y="274"/>
                  </a:lnTo>
                  <a:lnTo>
                    <a:pt x="166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6174675" y="3554136"/>
              <a:ext cx="556611" cy="10903"/>
            </a:xfrm>
            <a:custGeom>
              <a:avLst/>
              <a:gdLst/>
              <a:ahLst/>
              <a:cxnLst/>
              <a:rect l="l" t="t" r="r" b="b"/>
              <a:pathLst>
                <a:path w="14039" h="275" extrusionOk="0">
                  <a:moveTo>
                    <a:pt x="1" y="1"/>
                  </a:moveTo>
                  <a:lnTo>
                    <a:pt x="1" y="275"/>
                  </a:lnTo>
                  <a:lnTo>
                    <a:pt x="14039" y="275"/>
                  </a:lnTo>
                  <a:lnTo>
                    <a:pt x="140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6585543" y="3465484"/>
              <a:ext cx="556611" cy="10863"/>
            </a:xfrm>
            <a:custGeom>
              <a:avLst/>
              <a:gdLst/>
              <a:ahLst/>
              <a:cxnLst/>
              <a:rect l="l" t="t" r="r" b="b"/>
              <a:pathLst>
                <a:path w="14039" h="274" extrusionOk="0">
                  <a:moveTo>
                    <a:pt x="1" y="0"/>
                  </a:moveTo>
                  <a:lnTo>
                    <a:pt x="1" y="274"/>
                  </a:lnTo>
                  <a:lnTo>
                    <a:pt x="14038" y="274"/>
                  </a:lnTo>
                  <a:lnTo>
                    <a:pt x="14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6561120" y="3686282"/>
              <a:ext cx="267898" cy="10903"/>
            </a:xfrm>
            <a:custGeom>
              <a:avLst/>
              <a:gdLst/>
              <a:ahLst/>
              <a:cxnLst/>
              <a:rect l="l" t="t" r="r" b="b"/>
              <a:pathLst>
                <a:path w="6757" h="275" extrusionOk="0">
                  <a:moveTo>
                    <a:pt x="0" y="0"/>
                  </a:moveTo>
                  <a:lnTo>
                    <a:pt x="0" y="274"/>
                  </a:lnTo>
                  <a:lnTo>
                    <a:pt x="6757" y="274"/>
                  </a:lnTo>
                  <a:lnTo>
                    <a:pt x="6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7614517" y="3752335"/>
              <a:ext cx="401827" cy="10903"/>
            </a:xfrm>
            <a:custGeom>
              <a:avLst/>
              <a:gdLst/>
              <a:ahLst/>
              <a:cxnLst/>
              <a:rect l="l" t="t" r="r" b="b"/>
              <a:pathLst>
                <a:path w="10135" h="275" extrusionOk="0">
                  <a:moveTo>
                    <a:pt x="0" y="1"/>
                  </a:moveTo>
                  <a:lnTo>
                    <a:pt x="0" y="275"/>
                  </a:lnTo>
                  <a:lnTo>
                    <a:pt x="10134" y="275"/>
                  </a:lnTo>
                  <a:lnTo>
                    <a:pt x="10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7669707" y="3702577"/>
              <a:ext cx="206365" cy="10903"/>
            </a:xfrm>
            <a:custGeom>
              <a:avLst/>
              <a:gdLst/>
              <a:ahLst/>
              <a:cxnLst/>
              <a:rect l="l" t="t" r="r" b="b"/>
              <a:pathLst>
                <a:path w="5205" h="275" extrusionOk="0">
                  <a:moveTo>
                    <a:pt x="0" y="0"/>
                  </a:moveTo>
                  <a:lnTo>
                    <a:pt x="0" y="274"/>
                  </a:lnTo>
                  <a:lnTo>
                    <a:pt x="5205" y="274"/>
                  </a:lnTo>
                  <a:lnTo>
                    <a:pt x="5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7011794" y="3764110"/>
              <a:ext cx="207277" cy="9991"/>
            </a:xfrm>
            <a:custGeom>
              <a:avLst/>
              <a:gdLst/>
              <a:ahLst/>
              <a:cxnLst/>
              <a:rect l="l" t="t" r="r" b="b"/>
              <a:pathLst>
                <a:path w="5228" h="252" extrusionOk="0">
                  <a:moveTo>
                    <a:pt x="0" y="0"/>
                  </a:moveTo>
                  <a:lnTo>
                    <a:pt x="0" y="251"/>
                  </a:lnTo>
                  <a:lnTo>
                    <a:pt x="5227" y="251"/>
                  </a:lnTo>
                  <a:lnTo>
                    <a:pt x="5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5915855" y="3465484"/>
              <a:ext cx="206405" cy="10863"/>
            </a:xfrm>
            <a:custGeom>
              <a:avLst/>
              <a:gdLst/>
              <a:ahLst/>
              <a:cxnLst/>
              <a:rect l="l" t="t" r="r" b="b"/>
              <a:pathLst>
                <a:path w="5206" h="274" extrusionOk="0">
                  <a:moveTo>
                    <a:pt x="1" y="0"/>
                  </a:moveTo>
                  <a:lnTo>
                    <a:pt x="1" y="274"/>
                  </a:lnTo>
                  <a:lnTo>
                    <a:pt x="5205" y="274"/>
                  </a:lnTo>
                  <a:lnTo>
                    <a:pt x="5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5695970" y="3305267"/>
              <a:ext cx="207277" cy="10903"/>
            </a:xfrm>
            <a:custGeom>
              <a:avLst/>
              <a:gdLst/>
              <a:ahLst/>
              <a:cxnLst/>
              <a:rect l="l" t="t" r="r" b="b"/>
              <a:pathLst>
                <a:path w="5228" h="275" extrusionOk="0">
                  <a:moveTo>
                    <a:pt x="0" y="1"/>
                  </a:moveTo>
                  <a:lnTo>
                    <a:pt x="0" y="275"/>
                  </a:lnTo>
                  <a:lnTo>
                    <a:pt x="5227" y="275"/>
                  </a:lnTo>
                  <a:lnTo>
                    <a:pt x="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7"/>
            <p:cNvSpPr/>
            <p:nvPr/>
          </p:nvSpPr>
          <p:spPr>
            <a:xfrm>
              <a:off x="5233520" y="3365928"/>
              <a:ext cx="207277" cy="10903"/>
            </a:xfrm>
            <a:custGeom>
              <a:avLst/>
              <a:gdLst/>
              <a:ahLst/>
              <a:cxnLst/>
              <a:rect l="l" t="t" r="r" b="b"/>
              <a:pathLst>
                <a:path w="5228" h="275" extrusionOk="0">
                  <a:moveTo>
                    <a:pt x="1" y="0"/>
                  </a:moveTo>
                  <a:lnTo>
                    <a:pt x="1" y="274"/>
                  </a:lnTo>
                  <a:lnTo>
                    <a:pt x="5228" y="274"/>
                  </a:lnTo>
                  <a:lnTo>
                    <a:pt x="5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6743935" y="3288100"/>
              <a:ext cx="207277" cy="10903"/>
            </a:xfrm>
            <a:custGeom>
              <a:avLst/>
              <a:gdLst/>
              <a:ahLst/>
              <a:cxnLst/>
              <a:rect l="l" t="t" r="r" b="b"/>
              <a:pathLst>
                <a:path w="5228" h="275" extrusionOk="0">
                  <a:moveTo>
                    <a:pt x="0" y="0"/>
                  </a:moveTo>
                  <a:lnTo>
                    <a:pt x="0" y="274"/>
                  </a:lnTo>
                  <a:lnTo>
                    <a:pt x="5227" y="274"/>
                  </a:lnTo>
                  <a:lnTo>
                    <a:pt x="52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7"/>
            <p:cNvSpPr/>
            <p:nvPr/>
          </p:nvSpPr>
          <p:spPr>
            <a:xfrm>
              <a:off x="4572000" y="3526105"/>
              <a:ext cx="1579200" cy="10903"/>
            </a:xfrm>
            <a:custGeom>
              <a:avLst/>
              <a:gdLst/>
              <a:ahLst/>
              <a:cxnLst/>
              <a:rect l="l" t="t" r="r" b="b"/>
              <a:pathLst>
                <a:path w="39831" h="275" extrusionOk="0">
                  <a:moveTo>
                    <a:pt x="0" y="0"/>
                  </a:moveTo>
                  <a:lnTo>
                    <a:pt x="0" y="274"/>
                  </a:lnTo>
                  <a:lnTo>
                    <a:pt x="39831" y="274"/>
                  </a:lnTo>
                  <a:lnTo>
                    <a:pt x="398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5078776" y="3648259"/>
              <a:ext cx="440761" cy="25374"/>
            </a:xfrm>
            <a:custGeom>
              <a:avLst/>
              <a:gdLst/>
              <a:ahLst/>
              <a:cxnLst/>
              <a:rect l="l" t="t" r="r" b="b"/>
              <a:pathLst>
                <a:path w="11117" h="640" extrusionOk="0">
                  <a:moveTo>
                    <a:pt x="1" y="1"/>
                  </a:moveTo>
                  <a:lnTo>
                    <a:pt x="1" y="640"/>
                  </a:lnTo>
                  <a:lnTo>
                    <a:pt x="11116" y="640"/>
                  </a:lnTo>
                  <a:lnTo>
                    <a:pt x="111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5774710" y="3505290"/>
              <a:ext cx="2343881" cy="24463"/>
            </a:xfrm>
            <a:custGeom>
              <a:avLst/>
              <a:gdLst/>
              <a:ahLst/>
              <a:cxnLst/>
              <a:rect l="l" t="t" r="r" b="b"/>
              <a:pathLst>
                <a:path w="59118" h="617" extrusionOk="0">
                  <a:moveTo>
                    <a:pt x="0" y="0"/>
                  </a:moveTo>
                  <a:lnTo>
                    <a:pt x="0" y="617"/>
                  </a:lnTo>
                  <a:lnTo>
                    <a:pt x="59118" y="617"/>
                  </a:lnTo>
                  <a:lnTo>
                    <a:pt x="59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4976524" y="3368624"/>
              <a:ext cx="1600926" cy="78780"/>
            </a:xfrm>
            <a:custGeom>
              <a:avLst/>
              <a:gdLst/>
              <a:ahLst/>
              <a:cxnLst/>
              <a:rect l="l" t="t" r="r" b="b"/>
              <a:pathLst>
                <a:path w="40379" h="1987" extrusionOk="0">
                  <a:moveTo>
                    <a:pt x="0" y="1"/>
                  </a:moveTo>
                  <a:lnTo>
                    <a:pt x="0" y="1987"/>
                  </a:lnTo>
                  <a:lnTo>
                    <a:pt x="40378" y="1987"/>
                  </a:lnTo>
                  <a:lnTo>
                    <a:pt x="40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5475172" y="3398479"/>
              <a:ext cx="1961084" cy="26286"/>
            </a:xfrm>
            <a:custGeom>
              <a:avLst/>
              <a:gdLst/>
              <a:ahLst/>
              <a:cxnLst/>
              <a:rect l="l" t="t" r="r" b="b"/>
              <a:pathLst>
                <a:path w="49463" h="663" extrusionOk="0">
                  <a:moveTo>
                    <a:pt x="0" y="1"/>
                  </a:moveTo>
                  <a:lnTo>
                    <a:pt x="0" y="663"/>
                  </a:lnTo>
                  <a:lnTo>
                    <a:pt x="49462" y="663"/>
                  </a:lnTo>
                  <a:lnTo>
                    <a:pt x="494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5457965" y="3492603"/>
              <a:ext cx="99595" cy="22678"/>
            </a:xfrm>
            <a:custGeom>
              <a:avLst/>
              <a:gdLst/>
              <a:ahLst/>
              <a:cxnLst/>
              <a:rect l="l" t="t" r="r" b="b"/>
              <a:pathLst>
                <a:path w="2512" h="572" extrusionOk="0">
                  <a:moveTo>
                    <a:pt x="0" y="1"/>
                  </a:moveTo>
                  <a:lnTo>
                    <a:pt x="0" y="571"/>
                  </a:lnTo>
                  <a:lnTo>
                    <a:pt x="2511" y="571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7"/>
            <p:cNvSpPr/>
            <p:nvPr/>
          </p:nvSpPr>
          <p:spPr>
            <a:xfrm>
              <a:off x="5286926" y="3584902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1"/>
                  </a:lnTo>
                  <a:lnTo>
                    <a:pt x="1416" y="321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4867018" y="3492603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6777398" y="3353241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7"/>
            <p:cNvSpPr/>
            <p:nvPr/>
          </p:nvSpPr>
          <p:spPr>
            <a:xfrm>
              <a:off x="7390984" y="3451885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6413591" y="3729735"/>
              <a:ext cx="56181" cy="12687"/>
            </a:xfrm>
            <a:custGeom>
              <a:avLst/>
              <a:gdLst/>
              <a:ahLst/>
              <a:cxnLst/>
              <a:rect l="l" t="t" r="r" b="b"/>
              <a:pathLst>
                <a:path w="1417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7490500" y="3553264"/>
              <a:ext cx="55269" cy="12687"/>
            </a:xfrm>
            <a:custGeom>
              <a:avLst/>
              <a:gdLst/>
              <a:ahLst/>
              <a:cxnLst/>
              <a:rect l="l" t="t" r="r" b="b"/>
              <a:pathLst>
                <a:path w="1394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393" y="32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5821772" y="3704361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7914055" y="3570431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7436222" y="3760502"/>
              <a:ext cx="56141" cy="12687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6344842" y="3611149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7334883" y="3913423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7289605" y="3838330"/>
              <a:ext cx="56141" cy="12687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6906808" y="3778581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6527618" y="3507114"/>
              <a:ext cx="56181" cy="12687"/>
            </a:xfrm>
            <a:custGeom>
              <a:avLst/>
              <a:gdLst/>
              <a:ahLst/>
              <a:cxnLst/>
              <a:rect l="l" t="t" r="r" b="b"/>
              <a:pathLst>
                <a:path w="1417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5886001" y="3460924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6177411" y="3374968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5594591" y="3401215"/>
              <a:ext cx="56181" cy="12727"/>
            </a:xfrm>
            <a:custGeom>
              <a:avLst/>
              <a:gdLst/>
              <a:ahLst/>
              <a:cxnLst/>
              <a:rect l="l" t="t" r="r" b="b"/>
              <a:pathLst>
                <a:path w="1417" h="321" extrusionOk="0">
                  <a:moveTo>
                    <a:pt x="1" y="0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5886001" y="3361409"/>
              <a:ext cx="56141" cy="12687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7"/>
            <p:cNvSpPr/>
            <p:nvPr/>
          </p:nvSpPr>
          <p:spPr>
            <a:xfrm>
              <a:off x="6031706" y="3335162"/>
              <a:ext cx="56141" cy="12687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7"/>
            <p:cNvSpPr/>
            <p:nvPr/>
          </p:nvSpPr>
          <p:spPr>
            <a:xfrm>
              <a:off x="6265190" y="3593070"/>
              <a:ext cx="56141" cy="12687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7111350" y="3725176"/>
              <a:ext cx="56141" cy="12727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8244359" y="3765934"/>
              <a:ext cx="56141" cy="12687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3" name="Google Shape;3313;p57"/>
          <p:cNvGrpSpPr/>
          <p:nvPr/>
        </p:nvGrpSpPr>
        <p:grpSpPr>
          <a:xfrm>
            <a:off x="4946064" y="3936448"/>
            <a:ext cx="3354444" cy="431431"/>
            <a:chOff x="4189575" y="2685150"/>
            <a:chExt cx="2511375" cy="323000"/>
          </a:xfrm>
        </p:grpSpPr>
        <p:sp>
          <p:nvSpPr>
            <p:cNvPr id="3314" name="Google Shape;3314;p57"/>
            <p:cNvSpPr/>
            <p:nvPr/>
          </p:nvSpPr>
          <p:spPr>
            <a:xfrm>
              <a:off x="5915150" y="2761025"/>
              <a:ext cx="102175" cy="7450"/>
            </a:xfrm>
            <a:custGeom>
              <a:avLst/>
              <a:gdLst/>
              <a:ahLst/>
              <a:cxnLst/>
              <a:rect l="l" t="t" r="r" b="b"/>
              <a:pathLst>
                <a:path w="4087" h="298" extrusionOk="0">
                  <a:moveTo>
                    <a:pt x="1" y="1"/>
                  </a:moveTo>
                  <a:lnTo>
                    <a:pt x="1" y="298"/>
                  </a:lnTo>
                  <a:lnTo>
                    <a:pt x="4086" y="298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5540825" y="2685150"/>
              <a:ext cx="941575" cy="7425"/>
            </a:xfrm>
            <a:custGeom>
              <a:avLst/>
              <a:gdLst/>
              <a:ahLst/>
              <a:cxnLst/>
              <a:rect l="l" t="t" r="r" b="b"/>
              <a:pathLst>
                <a:path w="37663" h="297" extrusionOk="0">
                  <a:moveTo>
                    <a:pt x="0" y="0"/>
                  </a:moveTo>
                  <a:lnTo>
                    <a:pt x="0" y="297"/>
                  </a:lnTo>
                  <a:lnTo>
                    <a:pt x="37662" y="297"/>
                  </a:lnTo>
                  <a:lnTo>
                    <a:pt x="376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7"/>
            <p:cNvSpPr/>
            <p:nvPr/>
          </p:nvSpPr>
          <p:spPr>
            <a:xfrm>
              <a:off x="5642400" y="2720525"/>
              <a:ext cx="100450" cy="22850"/>
            </a:xfrm>
            <a:custGeom>
              <a:avLst/>
              <a:gdLst/>
              <a:ahLst/>
              <a:cxnLst/>
              <a:rect l="l" t="t" r="r" b="b"/>
              <a:pathLst>
                <a:path w="4018" h="914" extrusionOk="0">
                  <a:moveTo>
                    <a:pt x="0" y="0"/>
                  </a:moveTo>
                  <a:lnTo>
                    <a:pt x="0" y="913"/>
                  </a:lnTo>
                  <a:lnTo>
                    <a:pt x="4018" y="913"/>
                  </a:lnTo>
                  <a:lnTo>
                    <a:pt x="40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7"/>
            <p:cNvSpPr/>
            <p:nvPr/>
          </p:nvSpPr>
          <p:spPr>
            <a:xfrm>
              <a:off x="5628125" y="2782150"/>
              <a:ext cx="62800" cy="14275"/>
            </a:xfrm>
            <a:custGeom>
              <a:avLst/>
              <a:gdLst/>
              <a:ahLst/>
              <a:cxnLst/>
              <a:rect l="l" t="t" r="r" b="b"/>
              <a:pathLst>
                <a:path w="2512" h="571" extrusionOk="0">
                  <a:moveTo>
                    <a:pt x="1" y="0"/>
                  </a:moveTo>
                  <a:lnTo>
                    <a:pt x="1" y="571"/>
                  </a:lnTo>
                  <a:lnTo>
                    <a:pt x="2511" y="571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4189575" y="2966450"/>
              <a:ext cx="763525" cy="41700"/>
            </a:xfrm>
            <a:custGeom>
              <a:avLst/>
              <a:gdLst/>
              <a:ahLst/>
              <a:cxnLst/>
              <a:rect l="l" t="t" r="r" b="b"/>
              <a:pathLst>
                <a:path w="30541" h="1668" extrusionOk="0">
                  <a:moveTo>
                    <a:pt x="0" y="1"/>
                  </a:moveTo>
                  <a:lnTo>
                    <a:pt x="0" y="1667"/>
                  </a:lnTo>
                  <a:lnTo>
                    <a:pt x="30540" y="1667"/>
                  </a:lnTo>
                  <a:lnTo>
                    <a:pt x="30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4191275" y="2987000"/>
              <a:ext cx="1408350" cy="6875"/>
            </a:xfrm>
            <a:custGeom>
              <a:avLst/>
              <a:gdLst/>
              <a:ahLst/>
              <a:cxnLst/>
              <a:rect l="l" t="t" r="r" b="b"/>
              <a:pathLst>
                <a:path w="56334" h="275" extrusionOk="0">
                  <a:moveTo>
                    <a:pt x="1" y="1"/>
                  </a:moveTo>
                  <a:lnTo>
                    <a:pt x="1" y="274"/>
                  </a:lnTo>
                  <a:lnTo>
                    <a:pt x="56333" y="274"/>
                  </a:lnTo>
                  <a:lnTo>
                    <a:pt x="563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5638975" y="2990425"/>
              <a:ext cx="35400" cy="8025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5084325" y="2916825"/>
              <a:ext cx="1234875" cy="16000"/>
            </a:xfrm>
            <a:custGeom>
              <a:avLst/>
              <a:gdLst/>
              <a:ahLst/>
              <a:cxnLst/>
              <a:rect l="l" t="t" r="r" b="b"/>
              <a:pathLst>
                <a:path w="49395" h="640" extrusionOk="0">
                  <a:moveTo>
                    <a:pt x="0" y="0"/>
                  </a:moveTo>
                  <a:lnTo>
                    <a:pt x="0" y="639"/>
                  </a:lnTo>
                  <a:lnTo>
                    <a:pt x="49394" y="639"/>
                  </a:lnTo>
                  <a:lnTo>
                    <a:pt x="49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4893725" y="2872875"/>
              <a:ext cx="644850" cy="9725"/>
            </a:xfrm>
            <a:custGeom>
              <a:avLst/>
              <a:gdLst/>
              <a:ahLst/>
              <a:cxnLst/>
              <a:rect l="l" t="t" r="r" b="b"/>
              <a:pathLst>
                <a:path w="25794" h="389" extrusionOk="0">
                  <a:moveTo>
                    <a:pt x="0" y="1"/>
                  </a:moveTo>
                  <a:lnTo>
                    <a:pt x="0" y="389"/>
                  </a:lnTo>
                  <a:lnTo>
                    <a:pt x="25793" y="389"/>
                  </a:lnTo>
                  <a:lnTo>
                    <a:pt x="25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5836400" y="2874600"/>
              <a:ext cx="417175" cy="6850"/>
            </a:xfrm>
            <a:custGeom>
              <a:avLst/>
              <a:gdLst/>
              <a:ahLst/>
              <a:cxnLst/>
              <a:rect l="l" t="t" r="r" b="b"/>
              <a:pathLst>
                <a:path w="16687" h="274" extrusionOk="0">
                  <a:moveTo>
                    <a:pt x="1" y="0"/>
                  </a:moveTo>
                  <a:lnTo>
                    <a:pt x="1" y="274"/>
                  </a:lnTo>
                  <a:lnTo>
                    <a:pt x="16686" y="274"/>
                  </a:lnTo>
                  <a:lnTo>
                    <a:pt x="166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7"/>
            <p:cNvSpPr/>
            <p:nvPr/>
          </p:nvSpPr>
          <p:spPr>
            <a:xfrm>
              <a:off x="5682900" y="2958475"/>
              <a:ext cx="417175" cy="6300"/>
            </a:xfrm>
            <a:custGeom>
              <a:avLst/>
              <a:gdLst/>
              <a:ahLst/>
              <a:cxnLst/>
              <a:rect l="l" t="t" r="r" b="b"/>
              <a:pathLst>
                <a:path w="16687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6686" y="251"/>
                  </a:lnTo>
                  <a:lnTo>
                    <a:pt x="166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7"/>
            <p:cNvSpPr/>
            <p:nvPr/>
          </p:nvSpPr>
          <p:spPr>
            <a:xfrm>
              <a:off x="5254925" y="2857475"/>
              <a:ext cx="350975" cy="6875"/>
            </a:xfrm>
            <a:custGeom>
              <a:avLst/>
              <a:gdLst/>
              <a:ahLst/>
              <a:cxnLst/>
              <a:rect l="l" t="t" r="r" b="b"/>
              <a:pathLst>
                <a:path w="14039" h="275" extrusionOk="0">
                  <a:moveTo>
                    <a:pt x="1" y="0"/>
                  </a:moveTo>
                  <a:lnTo>
                    <a:pt x="1" y="274"/>
                  </a:lnTo>
                  <a:lnTo>
                    <a:pt x="14038" y="274"/>
                  </a:lnTo>
                  <a:lnTo>
                    <a:pt x="14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5514000" y="2801550"/>
              <a:ext cx="350975" cy="6875"/>
            </a:xfrm>
            <a:custGeom>
              <a:avLst/>
              <a:gdLst/>
              <a:ahLst/>
              <a:cxnLst/>
              <a:rect l="l" t="t" r="r" b="b"/>
              <a:pathLst>
                <a:path w="14039" h="275" extrusionOk="0">
                  <a:moveTo>
                    <a:pt x="1" y="0"/>
                  </a:moveTo>
                  <a:lnTo>
                    <a:pt x="1" y="274"/>
                  </a:lnTo>
                  <a:lnTo>
                    <a:pt x="14038" y="274"/>
                  </a:lnTo>
                  <a:lnTo>
                    <a:pt x="140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5498600" y="2940775"/>
              <a:ext cx="168925" cy="6875"/>
            </a:xfrm>
            <a:custGeom>
              <a:avLst/>
              <a:gdLst/>
              <a:ahLst/>
              <a:cxnLst/>
              <a:rect l="l" t="t" r="r" b="b"/>
              <a:pathLst>
                <a:path w="6757" h="275" extrusionOk="0">
                  <a:moveTo>
                    <a:pt x="0" y="1"/>
                  </a:moveTo>
                  <a:lnTo>
                    <a:pt x="0" y="275"/>
                  </a:lnTo>
                  <a:lnTo>
                    <a:pt x="6757" y="275"/>
                  </a:lnTo>
                  <a:lnTo>
                    <a:pt x="6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6162800" y="2983000"/>
              <a:ext cx="253400" cy="6300"/>
            </a:xfrm>
            <a:custGeom>
              <a:avLst/>
              <a:gdLst/>
              <a:ahLst/>
              <a:cxnLst/>
              <a:rect l="l" t="t" r="r" b="b"/>
              <a:pathLst>
                <a:path w="10136" h="252" extrusionOk="0">
                  <a:moveTo>
                    <a:pt x="1" y="1"/>
                  </a:moveTo>
                  <a:lnTo>
                    <a:pt x="1" y="252"/>
                  </a:lnTo>
                  <a:lnTo>
                    <a:pt x="10135" y="252"/>
                  </a:lnTo>
                  <a:lnTo>
                    <a:pt x="101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6197625" y="2951050"/>
              <a:ext cx="130125" cy="6875"/>
            </a:xfrm>
            <a:custGeom>
              <a:avLst/>
              <a:gdLst/>
              <a:ahLst/>
              <a:cxnLst/>
              <a:rect l="l" t="t" r="r" b="b"/>
              <a:pathLst>
                <a:path w="5205" h="275" extrusionOk="0">
                  <a:moveTo>
                    <a:pt x="0" y="1"/>
                  </a:moveTo>
                  <a:lnTo>
                    <a:pt x="0" y="275"/>
                  </a:lnTo>
                  <a:lnTo>
                    <a:pt x="5204" y="27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5782775" y="2989850"/>
              <a:ext cx="130700" cy="6875"/>
            </a:xfrm>
            <a:custGeom>
              <a:avLst/>
              <a:gdLst/>
              <a:ahLst/>
              <a:cxnLst/>
              <a:rect l="l" t="t" r="r" b="b"/>
              <a:pathLst>
                <a:path w="5228" h="275" extrusionOk="0">
                  <a:moveTo>
                    <a:pt x="0" y="1"/>
                  </a:moveTo>
                  <a:lnTo>
                    <a:pt x="0" y="275"/>
                  </a:lnTo>
                  <a:lnTo>
                    <a:pt x="5227" y="275"/>
                  </a:lnTo>
                  <a:lnTo>
                    <a:pt x="5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5091725" y="2801550"/>
              <a:ext cx="130150" cy="6875"/>
            </a:xfrm>
            <a:custGeom>
              <a:avLst/>
              <a:gdLst/>
              <a:ahLst/>
              <a:cxnLst/>
              <a:rect l="l" t="t" r="r" b="b"/>
              <a:pathLst>
                <a:path w="5206" h="275" extrusionOk="0">
                  <a:moveTo>
                    <a:pt x="1" y="0"/>
                  </a:moveTo>
                  <a:lnTo>
                    <a:pt x="1" y="274"/>
                  </a:lnTo>
                  <a:lnTo>
                    <a:pt x="5205" y="274"/>
                  </a:lnTo>
                  <a:lnTo>
                    <a:pt x="52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7"/>
            <p:cNvSpPr/>
            <p:nvPr/>
          </p:nvSpPr>
          <p:spPr>
            <a:xfrm>
              <a:off x="4953075" y="2700550"/>
              <a:ext cx="130700" cy="6875"/>
            </a:xfrm>
            <a:custGeom>
              <a:avLst/>
              <a:gdLst/>
              <a:ahLst/>
              <a:cxnLst/>
              <a:rect l="l" t="t" r="r" b="b"/>
              <a:pathLst>
                <a:path w="5228" h="275" extrusionOk="0">
                  <a:moveTo>
                    <a:pt x="0" y="0"/>
                  </a:moveTo>
                  <a:lnTo>
                    <a:pt x="0" y="274"/>
                  </a:lnTo>
                  <a:lnTo>
                    <a:pt x="5227" y="274"/>
                  </a:lnTo>
                  <a:lnTo>
                    <a:pt x="5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7"/>
            <p:cNvSpPr/>
            <p:nvPr/>
          </p:nvSpPr>
          <p:spPr>
            <a:xfrm>
              <a:off x="4661475" y="2738775"/>
              <a:ext cx="130700" cy="6875"/>
            </a:xfrm>
            <a:custGeom>
              <a:avLst/>
              <a:gdLst/>
              <a:ahLst/>
              <a:cxnLst/>
              <a:rect l="l" t="t" r="r" b="b"/>
              <a:pathLst>
                <a:path w="5228" h="275" extrusionOk="0">
                  <a:moveTo>
                    <a:pt x="1" y="1"/>
                  </a:moveTo>
                  <a:lnTo>
                    <a:pt x="1" y="275"/>
                  </a:lnTo>
                  <a:lnTo>
                    <a:pt x="5228" y="275"/>
                  </a:lnTo>
                  <a:lnTo>
                    <a:pt x="52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7"/>
            <p:cNvSpPr/>
            <p:nvPr/>
          </p:nvSpPr>
          <p:spPr>
            <a:xfrm>
              <a:off x="5613850" y="2690275"/>
              <a:ext cx="130150" cy="6875"/>
            </a:xfrm>
            <a:custGeom>
              <a:avLst/>
              <a:gdLst/>
              <a:ahLst/>
              <a:cxnLst/>
              <a:rect l="l" t="t" r="r" b="b"/>
              <a:pathLst>
                <a:path w="5206" h="275" extrusionOk="0">
                  <a:moveTo>
                    <a:pt x="1" y="0"/>
                  </a:moveTo>
                  <a:lnTo>
                    <a:pt x="1" y="274"/>
                  </a:lnTo>
                  <a:lnTo>
                    <a:pt x="5205" y="274"/>
                  </a:lnTo>
                  <a:lnTo>
                    <a:pt x="52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4244350" y="2839775"/>
              <a:ext cx="995200" cy="6875"/>
            </a:xfrm>
            <a:custGeom>
              <a:avLst/>
              <a:gdLst/>
              <a:ahLst/>
              <a:cxnLst/>
              <a:rect l="l" t="t" r="r" b="b"/>
              <a:pathLst>
                <a:path w="39808" h="275" extrusionOk="0">
                  <a:moveTo>
                    <a:pt x="0" y="1"/>
                  </a:moveTo>
                  <a:lnTo>
                    <a:pt x="0" y="275"/>
                  </a:lnTo>
                  <a:lnTo>
                    <a:pt x="39808" y="275"/>
                  </a:lnTo>
                  <a:lnTo>
                    <a:pt x="39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4563900" y="2916825"/>
              <a:ext cx="277350" cy="16000"/>
            </a:xfrm>
            <a:custGeom>
              <a:avLst/>
              <a:gdLst/>
              <a:ahLst/>
              <a:cxnLst/>
              <a:rect l="l" t="t" r="r" b="b"/>
              <a:pathLst>
                <a:path w="11094" h="640" extrusionOk="0">
                  <a:moveTo>
                    <a:pt x="0" y="0"/>
                  </a:moveTo>
                  <a:lnTo>
                    <a:pt x="0" y="639"/>
                  </a:lnTo>
                  <a:lnTo>
                    <a:pt x="11094" y="639"/>
                  </a:lnTo>
                  <a:lnTo>
                    <a:pt x="110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5002725" y="2826650"/>
              <a:ext cx="1477950" cy="15425"/>
            </a:xfrm>
            <a:custGeom>
              <a:avLst/>
              <a:gdLst/>
              <a:ahLst/>
              <a:cxnLst/>
              <a:rect l="l" t="t" r="r" b="b"/>
              <a:pathLst>
                <a:path w="59118" h="617" extrusionOk="0">
                  <a:moveTo>
                    <a:pt x="0" y="1"/>
                  </a:moveTo>
                  <a:lnTo>
                    <a:pt x="0" y="617"/>
                  </a:lnTo>
                  <a:lnTo>
                    <a:pt x="59118" y="617"/>
                  </a:lnTo>
                  <a:lnTo>
                    <a:pt x="59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7"/>
            <p:cNvSpPr/>
            <p:nvPr/>
          </p:nvSpPr>
          <p:spPr>
            <a:xfrm>
              <a:off x="4499425" y="2740500"/>
              <a:ext cx="1009475" cy="50225"/>
            </a:xfrm>
            <a:custGeom>
              <a:avLst/>
              <a:gdLst/>
              <a:ahLst/>
              <a:cxnLst/>
              <a:rect l="l" t="t" r="r" b="b"/>
              <a:pathLst>
                <a:path w="40379" h="2009" extrusionOk="0">
                  <a:moveTo>
                    <a:pt x="0" y="0"/>
                  </a:moveTo>
                  <a:lnTo>
                    <a:pt x="0" y="2009"/>
                  </a:lnTo>
                  <a:lnTo>
                    <a:pt x="40378" y="2009"/>
                  </a:lnTo>
                  <a:lnTo>
                    <a:pt x="403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7"/>
            <p:cNvSpPr/>
            <p:nvPr/>
          </p:nvSpPr>
          <p:spPr>
            <a:xfrm>
              <a:off x="4813825" y="2759325"/>
              <a:ext cx="1236600" cy="16575"/>
            </a:xfrm>
            <a:custGeom>
              <a:avLst/>
              <a:gdLst/>
              <a:ahLst/>
              <a:cxnLst/>
              <a:rect l="l" t="t" r="r" b="b"/>
              <a:pathLst>
                <a:path w="49464" h="663" extrusionOk="0">
                  <a:moveTo>
                    <a:pt x="1" y="0"/>
                  </a:moveTo>
                  <a:lnTo>
                    <a:pt x="1" y="662"/>
                  </a:lnTo>
                  <a:lnTo>
                    <a:pt x="49463" y="662"/>
                  </a:lnTo>
                  <a:lnTo>
                    <a:pt x="49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4702550" y="2893425"/>
              <a:ext cx="1998400" cy="15425"/>
            </a:xfrm>
            <a:custGeom>
              <a:avLst/>
              <a:gdLst/>
              <a:ahLst/>
              <a:cxnLst/>
              <a:rect l="l" t="t" r="r" b="b"/>
              <a:pathLst>
                <a:path w="79936" h="617" extrusionOk="0">
                  <a:moveTo>
                    <a:pt x="1" y="0"/>
                  </a:moveTo>
                  <a:lnTo>
                    <a:pt x="1" y="617"/>
                  </a:lnTo>
                  <a:lnTo>
                    <a:pt x="79935" y="617"/>
                  </a:lnTo>
                  <a:lnTo>
                    <a:pt x="79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4803000" y="2818675"/>
              <a:ext cx="62800" cy="14275"/>
            </a:xfrm>
            <a:custGeom>
              <a:avLst/>
              <a:gdLst/>
              <a:ahLst/>
              <a:cxnLst/>
              <a:rect l="l" t="t" r="r" b="b"/>
              <a:pathLst>
                <a:path w="2512" h="571" extrusionOk="0">
                  <a:moveTo>
                    <a:pt x="0" y="0"/>
                  </a:moveTo>
                  <a:lnTo>
                    <a:pt x="0" y="571"/>
                  </a:lnTo>
                  <a:lnTo>
                    <a:pt x="2511" y="571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4695150" y="2877450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4430375" y="2818675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5634975" y="2731350"/>
              <a:ext cx="34825" cy="8025"/>
            </a:xfrm>
            <a:custGeom>
              <a:avLst/>
              <a:gdLst/>
              <a:ahLst/>
              <a:cxnLst/>
              <a:rect l="l" t="t" r="r" b="b"/>
              <a:pathLst>
                <a:path w="1393" h="321" extrusionOk="0">
                  <a:moveTo>
                    <a:pt x="1" y="1"/>
                  </a:moveTo>
                  <a:lnTo>
                    <a:pt x="1" y="320"/>
                  </a:lnTo>
                  <a:lnTo>
                    <a:pt x="1393" y="320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6021875" y="2793000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5405575" y="2968175"/>
              <a:ext cx="34850" cy="8000"/>
            </a:xfrm>
            <a:custGeom>
              <a:avLst/>
              <a:gdLst/>
              <a:ahLst/>
              <a:cxnLst/>
              <a:rect l="l" t="t" r="r" b="b"/>
              <a:pathLst>
                <a:path w="1394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393" y="32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6084625" y="2856900"/>
              <a:ext cx="34850" cy="8000"/>
            </a:xfrm>
            <a:custGeom>
              <a:avLst/>
              <a:gdLst/>
              <a:ahLst/>
              <a:cxnLst/>
              <a:rect l="l" t="t" r="r" b="b"/>
              <a:pathLst>
                <a:path w="1394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393" y="32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7"/>
            <p:cNvSpPr/>
            <p:nvPr/>
          </p:nvSpPr>
          <p:spPr>
            <a:xfrm>
              <a:off x="5032400" y="2952200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7"/>
            <p:cNvSpPr/>
            <p:nvPr/>
          </p:nvSpPr>
          <p:spPr>
            <a:xfrm>
              <a:off x="6351700" y="2867750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6050400" y="2988150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5362225" y="2893425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5" y="3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5846675" y="2944775"/>
              <a:ext cx="35400" cy="8025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1" y="1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5477475" y="2827800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5072900" y="2798700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1" y="0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5256650" y="2744475"/>
              <a:ext cx="35400" cy="8025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4889150" y="2761025"/>
              <a:ext cx="35425" cy="8025"/>
            </a:xfrm>
            <a:custGeom>
              <a:avLst/>
              <a:gdLst/>
              <a:ahLst/>
              <a:cxnLst/>
              <a:rect l="l" t="t" r="r" b="b"/>
              <a:pathLst>
                <a:path w="1417" h="321" extrusionOk="0">
                  <a:moveTo>
                    <a:pt x="1" y="1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5072900" y="2735925"/>
              <a:ext cx="35400" cy="8025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1" y="0"/>
                  </a:moveTo>
                  <a:lnTo>
                    <a:pt x="1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5164775" y="2719375"/>
              <a:ext cx="35400" cy="8025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5312000" y="2882575"/>
              <a:ext cx="35400" cy="8025"/>
            </a:xfrm>
            <a:custGeom>
              <a:avLst/>
              <a:gdLst/>
              <a:ahLst/>
              <a:cxnLst/>
              <a:rect l="l" t="t" r="r" b="b"/>
              <a:pathLst>
                <a:path w="1416" h="321" extrusionOk="0">
                  <a:moveTo>
                    <a:pt x="0" y="1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5845550" y="2965325"/>
              <a:ext cx="34825" cy="8000"/>
            </a:xfrm>
            <a:custGeom>
              <a:avLst/>
              <a:gdLst/>
              <a:ahLst/>
              <a:cxnLst/>
              <a:rect l="l" t="t" r="r" b="b"/>
              <a:pathLst>
                <a:path w="1393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392" y="32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6559975" y="2991000"/>
              <a:ext cx="35400" cy="8000"/>
            </a:xfrm>
            <a:custGeom>
              <a:avLst/>
              <a:gdLst/>
              <a:ahLst/>
              <a:cxnLst/>
              <a:rect l="l" t="t" r="r" b="b"/>
              <a:pathLst>
                <a:path w="1416" h="320" extrusionOk="0">
                  <a:moveTo>
                    <a:pt x="0" y="0"/>
                  </a:moveTo>
                  <a:lnTo>
                    <a:pt x="0" y="320"/>
                  </a:lnTo>
                  <a:lnTo>
                    <a:pt x="1416" y="32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2" name="Google Shape;3362;p57"/>
          <p:cNvSpPr txBox="1"/>
          <p:nvPr/>
        </p:nvSpPr>
        <p:spPr>
          <a:xfrm>
            <a:off x="720000" y="1140725"/>
            <a:ext cx="7704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D9B0C-1EC0-A991-CCB0-21C193678000}"/>
              </a:ext>
            </a:extLst>
          </p:cNvPr>
          <p:cNvSpPr txBox="1"/>
          <p:nvPr/>
        </p:nvSpPr>
        <p:spPr>
          <a:xfrm>
            <a:off x="8477555" y="4787032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43 / 43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3"/>
          <p:cNvSpPr txBox="1">
            <a:spLocks noGrp="1"/>
          </p:cNvSpPr>
          <p:nvPr>
            <p:ph type="title"/>
          </p:nvPr>
        </p:nvSpPr>
        <p:spPr>
          <a:xfrm>
            <a:off x="2875547" y="2186573"/>
            <a:ext cx="466110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Questions?</a:t>
            </a:r>
            <a:endParaRPr sz="7200" dirty="0"/>
          </a:p>
        </p:txBody>
      </p:sp>
      <p:grpSp>
        <p:nvGrpSpPr>
          <p:cNvPr id="2095" name="Google Shape;2095;p33"/>
          <p:cNvGrpSpPr/>
          <p:nvPr/>
        </p:nvGrpSpPr>
        <p:grpSpPr>
          <a:xfrm rot="10800000" flipH="1">
            <a:off x="715099" y="535010"/>
            <a:ext cx="1893963" cy="3008366"/>
            <a:chOff x="575350" y="755000"/>
            <a:chExt cx="2591275" cy="4115975"/>
          </a:xfrm>
        </p:grpSpPr>
        <p:sp>
          <p:nvSpPr>
            <p:cNvPr id="2096" name="Google Shape;2096;p33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3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3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3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3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3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3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3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3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3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3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3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3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3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3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3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3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3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3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3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3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3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3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3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3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3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3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3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3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3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3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3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3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3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3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3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3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3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3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3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3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3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3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3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3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3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3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3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3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3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56"/>
          <p:cNvSpPr txBox="1">
            <a:spLocks noGrp="1"/>
          </p:cNvSpPr>
          <p:nvPr>
            <p:ph type="subTitle" idx="1"/>
          </p:nvPr>
        </p:nvSpPr>
        <p:spPr>
          <a:xfrm>
            <a:off x="5134473" y="2196925"/>
            <a:ext cx="2848800" cy="11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reach me if you have any question!</a:t>
            </a:r>
            <a:endParaRPr dirty="0"/>
          </a:p>
        </p:txBody>
      </p:sp>
      <p:sp>
        <p:nvSpPr>
          <p:cNvPr id="3045" name="Google Shape;3045;p56"/>
          <p:cNvSpPr txBox="1">
            <a:spLocks noGrp="1"/>
          </p:cNvSpPr>
          <p:nvPr>
            <p:ph type="ctrTitle"/>
          </p:nvPr>
        </p:nvSpPr>
        <p:spPr>
          <a:xfrm>
            <a:off x="4542838" y="1218479"/>
            <a:ext cx="3317014" cy="13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Thanks</a:t>
            </a:r>
            <a:r>
              <a:rPr lang="en" sz="7200" dirty="0"/>
              <a:t>!</a:t>
            </a:r>
            <a:endParaRPr sz="7200" dirty="0"/>
          </a:p>
        </p:txBody>
      </p:sp>
      <p:grpSp>
        <p:nvGrpSpPr>
          <p:cNvPr id="3047" name="Google Shape;3047;p56"/>
          <p:cNvGrpSpPr/>
          <p:nvPr/>
        </p:nvGrpSpPr>
        <p:grpSpPr>
          <a:xfrm flipH="1">
            <a:off x="715186" y="1139950"/>
            <a:ext cx="2125105" cy="2980377"/>
            <a:chOff x="575350" y="755000"/>
            <a:chExt cx="2591275" cy="4115975"/>
          </a:xfrm>
        </p:grpSpPr>
        <p:sp>
          <p:nvSpPr>
            <p:cNvPr id="3048" name="Google Shape;3048;p56"/>
            <p:cNvSpPr/>
            <p:nvPr/>
          </p:nvSpPr>
          <p:spPr>
            <a:xfrm>
              <a:off x="1408475" y="3456925"/>
              <a:ext cx="1645175" cy="1413500"/>
            </a:xfrm>
            <a:custGeom>
              <a:avLst/>
              <a:gdLst/>
              <a:ahLst/>
              <a:cxnLst/>
              <a:rect l="l" t="t" r="r" b="b"/>
              <a:pathLst>
                <a:path w="65807" h="56540" extrusionOk="0">
                  <a:moveTo>
                    <a:pt x="4543" y="18900"/>
                  </a:moveTo>
                  <a:lnTo>
                    <a:pt x="4634" y="18969"/>
                  </a:lnTo>
                  <a:lnTo>
                    <a:pt x="4634" y="18900"/>
                  </a:lnTo>
                  <a:close/>
                  <a:moveTo>
                    <a:pt x="56471" y="28350"/>
                  </a:moveTo>
                  <a:lnTo>
                    <a:pt x="56471" y="28418"/>
                  </a:lnTo>
                  <a:lnTo>
                    <a:pt x="56562" y="28418"/>
                  </a:lnTo>
                  <a:lnTo>
                    <a:pt x="56471" y="28350"/>
                  </a:lnTo>
                  <a:close/>
                  <a:moveTo>
                    <a:pt x="42159" y="19174"/>
                  </a:moveTo>
                  <a:lnTo>
                    <a:pt x="42159" y="32961"/>
                  </a:lnTo>
                  <a:lnTo>
                    <a:pt x="28350" y="32961"/>
                  </a:lnTo>
                  <a:lnTo>
                    <a:pt x="28350" y="19174"/>
                  </a:lnTo>
                  <a:close/>
                  <a:moveTo>
                    <a:pt x="23442" y="37777"/>
                  </a:moveTo>
                  <a:lnTo>
                    <a:pt x="23511" y="37868"/>
                  </a:lnTo>
                  <a:lnTo>
                    <a:pt x="23511" y="37777"/>
                  </a:lnTo>
                  <a:close/>
                  <a:moveTo>
                    <a:pt x="51654" y="33303"/>
                  </a:moveTo>
                  <a:lnTo>
                    <a:pt x="51654" y="42410"/>
                  </a:lnTo>
                  <a:lnTo>
                    <a:pt x="47295" y="42410"/>
                  </a:lnTo>
                  <a:lnTo>
                    <a:pt x="47295" y="33303"/>
                  </a:lnTo>
                  <a:close/>
                  <a:moveTo>
                    <a:pt x="61195" y="42502"/>
                  </a:moveTo>
                  <a:lnTo>
                    <a:pt x="61195" y="42593"/>
                  </a:lnTo>
                  <a:lnTo>
                    <a:pt x="61287" y="42502"/>
                  </a:lnTo>
                  <a:close/>
                  <a:moveTo>
                    <a:pt x="56493" y="51951"/>
                  </a:moveTo>
                  <a:lnTo>
                    <a:pt x="56493" y="52020"/>
                  </a:lnTo>
                  <a:lnTo>
                    <a:pt x="56562" y="51951"/>
                  </a:lnTo>
                  <a:close/>
                  <a:moveTo>
                    <a:pt x="4748" y="1"/>
                  </a:moveTo>
                  <a:cubicBezTo>
                    <a:pt x="4657" y="1622"/>
                    <a:pt x="4566" y="3037"/>
                    <a:pt x="4474" y="4634"/>
                  </a:cubicBezTo>
                  <a:cubicBezTo>
                    <a:pt x="2968" y="4726"/>
                    <a:pt x="1553" y="4794"/>
                    <a:pt x="1" y="4886"/>
                  </a:cubicBezTo>
                  <a:lnTo>
                    <a:pt x="1" y="14061"/>
                  </a:lnTo>
                  <a:cubicBezTo>
                    <a:pt x="1393" y="14153"/>
                    <a:pt x="2808" y="14244"/>
                    <a:pt x="4634" y="14335"/>
                  </a:cubicBezTo>
                  <a:lnTo>
                    <a:pt x="4634" y="18900"/>
                  </a:lnTo>
                  <a:lnTo>
                    <a:pt x="9176" y="18900"/>
                  </a:lnTo>
                  <a:cubicBezTo>
                    <a:pt x="9245" y="17394"/>
                    <a:pt x="9336" y="15979"/>
                    <a:pt x="9428" y="14381"/>
                  </a:cubicBezTo>
                  <a:lnTo>
                    <a:pt x="13924" y="14381"/>
                  </a:lnTo>
                  <a:cubicBezTo>
                    <a:pt x="13993" y="15796"/>
                    <a:pt x="14061" y="17120"/>
                    <a:pt x="14130" y="18763"/>
                  </a:cubicBezTo>
                  <a:cubicBezTo>
                    <a:pt x="15522" y="18855"/>
                    <a:pt x="16937" y="18946"/>
                    <a:pt x="18626" y="19083"/>
                  </a:cubicBezTo>
                  <a:lnTo>
                    <a:pt x="18626" y="32938"/>
                  </a:lnTo>
                  <a:cubicBezTo>
                    <a:pt x="20292" y="33029"/>
                    <a:pt x="21708" y="33120"/>
                    <a:pt x="23511" y="33235"/>
                  </a:cubicBezTo>
                  <a:lnTo>
                    <a:pt x="23511" y="37777"/>
                  </a:lnTo>
                  <a:lnTo>
                    <a:pt x="42136" y="37777"/>
                  </a:lnTo>
                  <a:lnTo>
                    <a:pt x="42136" y="42616"/>
                  </a:lnTo>
                  <a:lnTo>
                    <a:pt x="28373" y="42616"/>
                  </a:lnTo>
                  <a:lnTo>
                    <a:pt x="28373" y="47363"/>
                  </a:lnTo>
                  <a:lnTo>
                    <a:pt x="47226" y="47363"/>
                  </a:lnTo>
                  <a:lnTo>
                    <a:pt x="47226" y="56539"/>
                  </a:lnTo>
                  <a:lnTo>
                    <a:pt x="51677" y="56539"/>
                  </a:lnTo>
                  <a:cubicBezTo>
                    <a:pt x="51768" y="54987"/>
                    <a:pt x="51860" y="53549"/>
                    <a:pt x="51974" y="51951"/>
                  </a:cubicBezTo>
                  <a:lnTo>
                    <a:pt x="56493" y="51951"/>
                  </a:lnTo>
                  <a:lnTo>
                    <a:pt x="56493" y="42502"/>
                  </a:lnTo>
                  <a:lnTo>
                    <a:pt x="61195" y="42502"/>
                  </a:lnTo>
                  <a:lnTo>
                    <a:pt x="61195" y="37685"/>
                  </a:lnTo>
                  <a:lnTo>
                    <a:pt x="65806" y="37685"/>
                  </a:lnTo>
                  <a:lnTo>
                    <a:pt x="65806" y="33052"/>
                  </a:lnTo>
                  <a:lnTo>
                    <a:pt x="56471" y="33052"/>
                  </a:lnTo>
                  <a:lnTo>
                    <a:pt x="56471" y="28418"/>
                  </a:lnTo>
                  <a:lnTo>
                    <a:pt x="51951" y="28418"/>
                  </a:lnTo>
                  <a:cubicBezTo>
                    <a:pt x="51860" y="26821"/>
                    <a:pt x="51791" y="25405"/>
                    <a:pt x="51677" y="23785"/>
                  </a:cubicBezTo>
                  <a:cubicBezTo>
                    <a:pt x="50194" y="23694"/>
                    <a:pt x="48778" y="23625"/>
                    <a:pt x="47158" y="23534"/>
                  </a:cubicBezTo>
                  <a:lnTo>
                    <a:pt x="47158" y="14335"/>
                  </a:lnTo>
                  <a:lnTo>
                    <a:pt x="37685" y="14335"/>
                  </a:lnTo>
                  <a:lnTo>
                    <a:pt x="37685" y="9451"/>
                  </a:lnTo>
                  <a:lnTo>
                    <a:pt x="33075" y="9451"/>
                  </a:lnTo>
                  <a:cubicBezTo>
                    <a:pt x="32983" y="11026"/>
                    <a:pt x="32892" y="12441"/>
                    <a:pt x="32823" y="14038"/>
                  </a:cubicBezTo>
                  <a:lnTo>
                    <a:pt x="23534" y="14038"/>
                  </a:lnTo>
                  <a:lnTo>
                    <a:pt x="23534" y="9451"/>
                  </a:lnTo>
                  <a:lnTo>
                    <a:pt x="14084" y="9451"/>
                  </a:lnTo>
                  <a:lnTo>
                    <a:pt x="14084" y="4726"/>
                  </a:lnTo>
                  <a:lnTo>
                    <a:pt x="9359" y="4726"/>
                  </a:lnTo>
                  <a:lnTo>
                    <a:pt x="9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6"/>
            <p:cNvSpPr/>
            <p:nvPr/>
          </p:nvSpPr>
          <p:spPr>
            <a:xfrm>
              <a:off x="578200" y="3226400"/>
              <a:ext cx="946150" cy="1177250"/>
            </a:xfrm>
            <a:custGeom>
              <a:avLst/>
              <a:gdLst/>
              <a:ahLst/>
              <a:cxnLst/>
              <a:rect l="l" t="t" r="r" b="b"/>
              <a:pathLst>
                <a:path w="37846" h="47090" extrusionOk="0">
                  <a:moveTo>
                    <a:pt x="18877" y="9313"/>
                  </a:moveTo>
                  <a:lnTo>
                    <a:pt x="18877" y="13787"/>
                  </a:lnTo>
                  <a:lnTo>
                    <a:pt x="14381" y="13787"/>
                  </a:lnTo>
                  <a:lnTo>
                    <a:pt x="14381" y="9313"/>
                  </a:lnTo>
                  <a:close/>
                  <a:moveTo>
                    <a:pt x="18786" y="18877"/>
                  </a:moveTo>
                  <a:lnTo>
                    <a:pt x="18786" y="23305"/>
                  </a:lnTo>
                  <a:lnTo>
                    <a:pt x="14153" y="23305"/>
                  </a:lnTo>
                  <a:lnTo>
                    <a:pt x="14153" y="28098"/>
                  </a:lnTo>
                  <a:lnTo>
                    <a:pt x="9656" y="28098"/>
                  </a:lnTo>
                  <a:lnTo>
                    <a:pt x="9656" y="18877"/>
                  </a:lnTo>
                  <a:close/>
                  <a:moveTo>
                    <a:pt x="69" y="28121"/>
                  </a:moveTo>
                  <a:lnTo>
                    <a:pt x="1" y="28190"/>
                  </a:lnTo>
                  <a:lnTo>
                    <a:pt x="69" y="28190"/>
                  </a:lnTo>
                  <a:lnTo>
                    <a:pt x="69" y="28121"/>
                  </a:lnTo>
                  <a:close/>
                  <a:moveTo>
                    <a:pt x="37754" y="28121"/>
                  </a:moveTo>
                  <a:lnTo>
                    <a:pt x="37754" y="28121"/>
                  </a:lnTo>
                  <a:cubicBezTo>
                    <a:pt x="37755" y="28144"/>
                    <a:pt x="37755" y="28167"/>
                    <a:pt x="37756" y="28190"/>
                  </a:cubicBezTo>
                  <a:lnTo>
                    <a:pt x="37845" y="28190"/>
                  </a:lnTo>
                  <a:lnTo>
                    <a:pt x="37754" y="28121"/>
                  </a:lnTo>
                  <a:close/>
                  <a:moveTo>
                    <a:pt x="18718" y="28190"/>
                  </a:moveTo>
                  <a:lnTo>
                    <a:pt x="18718" y="32686"/>
                  </a:lnTo>
                  <a:lnTo>
                    <a:pt x="14221" y="32686"/>
                  </a:lnTo>
                  <a:lnTo>
                    <a:pt x="14221" y="28190"/>
                  </a:lnTo>
                  <a:close/>
                  <a:moveTo>
                    <a:pt x="183" y="1"/>
                  </a:moveTo>
                  <a:lnTo>
                    <a:pt x="183" y="4429"/>
                  </a:lnTo>
                  <a:lnTo>
                    <a:pt x="4566" y="4429"/>
                  </a:lnTo>
                  <a:cubicBezTo>
                    <a:pt x="4703" y="6141"/>
                    <a:pt x="4794" y="7556"/>
                    <a:pt x="4885" y="9153"/>
                  </a:cubicBezTo>
                  <a:cubicBezTo>
                    <a:pt x="6323" y="9222"/>
                    <a:pt x="7670" y="9290"/>
                    <a:pt x="9245" y="9359"/>
                  </a:cubicBezTo>
                  <a:lnTo>
                    <a:pt x="9245" y="13901"/>
                  </a:lnTo>
                  <a:lnTo>
                    <a:pt x="206" y="13901"/>
                  </a:lnTo>
                  <a:lnTo>
                    <a:pt x="206" y="18626"/>
                  </a:lnTo>
                  <a:lnTo>
                    <a:pt x="4543" y="18626"/>
                  </a:lnTo>
                  <a:lnTo>
                    <a:pt x="4543" y="28190"/>
                  </a:lnTo>
                  <a:lnTo>
                    <a:pt x="69" y="28190"/>
                  </a:lnTo>
                  <a:lnTo>
                    <a:pt x="69" y="33029"/>
                  </a:lnTo>
                  <a:lnTo>
                    <a:pt x="9314" y="33029"/>
                  </a:lnTo>
                  <a:lnTo>
                    <a:pt x="9314" y="42182"/>
                  </a:lnTo>
                  <a:cubicBezTo>
                    <a:pt x="7739" y="42296"/>
                    <a:pt x="6323" y="42387"/>
                    <a:pt x="4794" y="42478"/>
                  </a:cubicBezTo>
                  <a:lnTo>
                    <a:pt x="4794" y="46998"/>
                  </a:lnTo>
                  <a:lnTo>
                    <a:pt x="14153" y="46998"/>
                  </a:lnTo>
                  <a:lnTo>
                    <a:pt x="14153" y="37731"/>
                  </a:lnTo>
                  <a:lnTo>
                    <a:pt x="28190" y="37731"/>
                  </a:lnTo>
                  <a:cubicBezTo>
                    <a:pt x="28304" y="36042"/>
                    <a:pt x="28373" y="34626"/>
                    <a:pt x="28487" y="32915"/>
                  </a:cubicBezTo>
                  <a:lnTo>
                    <a:pt x="37845" y="32915"/>
                  </a:lnTo>
                  <a:cubicBezTo>
                    <a:pt x="37823" y="31340"/>
                    <a:pt x="37800" y="29765"/>
                    <a:pt x="37756" y="28190"/>
                  </a:cubicBezTo>
                  <a:lnTo>
                    <a:pt x="28510" y="28190"/>
                  </a:lnTo>
                  <a:cubicBezTo>
                    <a:pt x="28418" y="26615"/>
                    <a:pt x="28350" y="25200"/>
                    <a:pt x="28236" y="23602"/>
                  </a:cubicBezTo>
                  <a:cubicBezTo>
                    <a:pt x="26752" y="23488"/>
                    <a:pt x="25337" y="23396"/>
                    <a:pt x="23785" y="23282"/>
                  </a:cubicBezTo>
                  <a:lnTo>
                    <a:pt x="23785" y="14061"/>
                  </a:lnTo>
                  <a:lnTo>
                    <a:pt x="28144" y="14061"/>
                  </a:lnTo>
                  <a:lnTo>
                    <a:pt x="28144" y="9222"/>
                  </a:lnTo>
                  <a:lnTo>
                    <a:pt x="18969" y="9222"/>
                  </a:lnTo>
                  <a:cubicBezTo>
                    <a:pt x="18969" y="7655"/>
                    <a:pt x="18969" y="6087"/>
                    <a:pt x="18969" y="4520"/>
                  </a:cubicBezTo>
                  <a:lnTo>
                    <a:pt x="14335" y="4520"/>
                  </a:lnTo>
                  <a:cubicBezTo>
                    <a:pt x="14267" y="2991"/>
                    <a:pt x="14175" y="1575"/>
                    <a:pt x="14084" y="1"/>
                  </a:cubicBezTo>
                  <a:close/>
                  <a:moveTo>
                    <a:pt x="4703" y="46998"/>
                  </a:moveTo>
                  <a:lnTo>
                    <a:pt x="4794" y="47089"/>
                  </a:lnTo>
                  <a:lnTo>
                    <a:pt x="4794" y="46998"/>
                  </a:lnTo>
                  <a:close/>
                  <a:moveTo>
                    <a:pt x="14153" y="46998"/>
                  </a:moveTo>
                  <a:lnTo>
                    <a:pt x="14153" y="47089"/>
                  </a:lnTo>
                  <a:lnTo>
                    <a:pt x="14244" y="469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6"/>
            <p:cNvSpPr/>
            <p:nvPr/>
          </p:nvSpPr>
          <p:spPr>
            <a:xfrm>
              <a:off x="2226775" y="755000"/>
              <a:ext cx="821725" cy="939850"/>
            </a:xfrm>
            <a:custGeom>
              <a:avLst/>
              <a:gdLst/>
              <a:ahLst/>
              <a:cxnLst/>
              <a:rect l="l" t="t" r="r" b="b"/>
              <a:pathLst>
                <a:path w="32869" h="37594" extrusionOk="0">
                  <a:moveTo>
                    <a:pt x="23328" y="13901"/>
                  </a:moveTo>
                  <a:lnTo>
                    <a:pt x="23328" y="13992"/>
                  </a:lnTo>
                  <a:lnTo>
                    <a:pt x="23419" y="13901"/>
                  </a:lnTo>
                  <a:close/>
                  <a:moveTo>
                    <a:pt x="18626" y="4543"/>
                  </a:moveTo>
                  <a:lnTo>
                    <a:pt x="18626" y="9085"/>
                  </a:lnTo>
                  <a:cubicBezTo>
                    <a:pt x="17119" y="9153"/>
                    <a:pt x="15704" y="9245"/>
                    <a:pt x="13992" y="9336"/>
                  </a:cubicBezTo>
                  <a:lnTo>
                    <a:pt x="13992" y="18512"/>
                  </a:lnTo>
                  <a:lnTo>
                    <a:pt x="9404" y="18512"/>
                  </a:lnTo>
                  <a:cubicBezTo>
                    <a:pt x="9290" y="17188"/>
                    <a:pt x="9199" y="15773"/>
                    <a:pt x="9085" y="14084"/>
                  </a:cubicBezTo>
                  <a:cubicBezTo>
                    <a:pt x="7692" y="14015"/>
                    <a:pt x="6277" y="13924"/>
                    <a:pt x="4679" y="13832"/>
                  </a:cubicBezTo>
                  <a:lnTo>
                    <a:pt x="4679" y="4543"/>
                  </a:lnTo>
                  <a:close/>
                  <a:moveTo>
                    <a:pt x="23350" y="18626"/>
                  </a:moveTo>
                  <a:lnTo>
                    <a:pt x="23350" y="18717"/>
                  </a:lnTo>
                  <a:lnTo>
                    <a:pt x="23419" y="18717"/>
                  </a:lnTo>
                  <a:lnTo>
                    <a:pt x="23350" y="18626"/>
                  </a:lnTo>
                  <a:close/>
                  <a:moveTo>
                    <a:pt x="9176" y="32800"/>
                  </a:moveTo>
                  <a:lnTo>
                    <a:pt x="9267" y="32869"/>
                  </a:lnTo>
                  <a:lnTo>
                    <a:pt x="9267" y="32800"/>
                  </a:lnTo>
                  <a:close/>
                  <a:moveTo>
                    <a:pt x="13901" y="32800"/>
                  </a:moveTo>
                  <a:lnTo>
                    <a:pt x="13901" y="32869"/>
                  </a:lnTo>
                  <a:lnTo>
                    <a:pt x="13992" y="32800"/>
                  </a:lnTo>
                  <a:close/>
                  <a:moveTo>
                    <a:pt x="18626" y="32800"/>
                  </a:moveTo>
                  <a:lnTo>
                    <a:pt x="18694" y="32869"/>
                  </a:lnTo>
                  <a:lnTo>
                    <a:pt x="18694" y="32800"/>
                  </a:lnTo>
                  <a:close/>
                  <a:moveTo>
                    <a:pt x="0" y="0"/>
                  </a:moveTo>
                  <a:lnTo>
                    <a:pt x="0" y="18763"/>
                  </a:lnTo>
                  <a:lnTo>
                    <a:pt x="4360" y="18763"/>
                  </a:lnTo>
                  <a:cubicBezTo>
                    <a:pt x="4451" y="20360"/>
                    <a:pt x="4542" y="21776"/>
                    <a:pt x="4634" y="23259"/>
                  </a:cubicBezTo>
                  <a:cubicBezTo>
                    <a:pt x="6232" y="23373"/>
                    <a:pt x="7647" y="23465"/>
                    <a:pt x="9267" y="23556"/>
                  </a:cubicBezTo>
                  <a:lnTo>
                    <a:pt x="9267" y="32800"/>
                  </a:lnTo>
                  <a:lnTo>
                    <a:pt x="13901" y="32800"/>
                  </a:lnTo>
                  <a:lnTo>
                    <a:pt x="13901" y="28304"/>
                  </a:lnTo>
                  <a:lnTo>
                    <a:pt x="18694" y="28304"/>
                  </a:lnTo>
                  <a:lnTo>
                    <a:pt x="18694" y="32800"/>
                  </a:lnTo>
                  <a:lnTo>
                    <a:pt x="23419" y="32800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3396" y="37504"/>
                    <a:pt x="23373" y="37503"/>
                    <a:pt x="23350" y="37502"/>
                  </a:cubicBezTo>
                  <a:lnTo>
                    <a:pt x="23350" y="37502"/>
                  </a:lnTo>
                  <a:lnTo>
                    <a:pt x="23419" y="37594"/>
                  </a:lnTo>
                  <a:lnTo>
                    <a:pt x="23419" y="37504"/>
                  </a:lnTo>
                  <a:lnTo>
                    <a:pt x="23419" y="37504"/>
                  </a:lnTo>
                  <a:cubicBezTo>
                    <a:pt x="24994" y="37549"/>
                    <a:pt x="26569" y="37571"/>
                    <a:pt x="28144" y="37594"/>
                  </a:cubicBezTo>
                  <a:cubicBezTo>
                    <a:pt x="28144" y="36133"/>
                    <a:pt x="28144" y="34672"/>
                    <a:pt x="28144" y="32983"/>
                  </a:cubicBezTo>
                  <a:cubicBezTo>
                    <a:pt x="29650" y="32892"/>
                    <a:pt x="31065" y="32823"/>
                    <a:pt x="32869" y="32709"/>
                  </a:cubicBezTo>
                  <a:lnTo>
                    <a:pt x="32869" y="28075"/>
                  </a:lnTo>
                  <a:lnTo>
                    <a:pt x="23350" y="28075"/>
                  </a:lnTo>
                  <a:lnTo>
                    <a:pt x="23350" y="18717"/>
                  </a:lnTo>
                  <a:lnTo>
                    <a:pt x="18854" y="18717"/>
                  </a:lnTo>
                  <a:lnTo>
                    <a:pt x="18854" y="13901"/>
                  </a:lnTo>
                  <a:lnTo>
                    <a:pt x="23328" y="13901"/>
                  </a:lnTo>
                  <a:lnTo>
                    <a:pt x="23328" y="4451"/>
                  </a:lnTo>
                  <a:lnTo>
                    <a:pt x="18717" y="4451"/>
                  </a:lnTo>
                  <a:lnTo>
                    <a:pt x="187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6"/>
            <p:cNvSpPr/>
            <p:nvPr/>
          </p:nvSpPr>
          <p:spPr>
            <a:xfrm>
              <a:off x="1286375" y="1457450"/>
              <a:ext cx="705875" cy="821150"/>
            </a:xfrm>
            <a:custGeom>
              <a:avLst/>
              <a:gdLst/>
              <a:ahLst/>
              <a:cxnLst/>
              <a:rect l="l" t="t" r="r" b="b"/>
              <a:pathLst>
                <a:path w="28235" h="32846" extrusionOk="0">
                  <a:moveTo>
                    <a:pt x="9427" y="4451"/>
                  </a:moveTo>
                  <a:lnTo>
                    <a:pt x="9427" y="4542"/>
                  </a:lnTo>
                  <a:lnTo>
                    <a:pt x="9518" y="4542"/>
                  </a:lnTo>
                  <a:lnTo>
                    <a:pt x="9427" y="4451"/>
                  </a:lnTo>
                  <a:close/>
                  <a:moveTo>
                    <a:pt x="18762" y="9062"/>
                  </a:moveTo>
                  <a:lnTo>
                    <a:pt x="18762" y="9153"/>
                  </a:lnTo>
                  <a:lnTo>
                    <a:pt x="18854" y="9153"/>
                  </a:lnTo>
                  <a:cubicBezTo>
                    <a:pt x="18854" y="9153"/>
                    <a:pt x="18762" y="9062"/>
                    <a:pt x="18762" y="9062"/>
                  </a:cubicBezTo>
                  <a:close/>
                  <a:moveTo>
                    <a:pt x="0" y="9176"/>
                  </a:moveTo>
                  <a:lnTo>
                    <a:pt x="69" y="9244"/>
                  </a:lnTo>
                  <a:lnTo>
                    <a:pt x="69" y="9176"/>
                  </a:lnTo>
                  <a:close/>
                  <a:moveTo>
                    <a:pt x="14015" y="14129"/>
                  </a:moveTo>
                  <a:lnTo>
                    <a:pt x="14015" y="18626"/>
                  </a:lnTo>
                  <a:lnTo>
                    <a:pt x="9518" y="18626"/>
                  </a:lnTo>
                  <a:lnTo>
                    <a:pt x="9518" y="14129"/>
                  </a:lnTo>
                  <a:close/>
                  <a:moveTo>
                    <a:pt x="69" y="0"/>
                  </a:moveTo>
                  <a:lnTo>
                    <a:pt x="69" y="9176"/>
                  </a:lnTo>
                  <a:lnTo>
                    <a:pt x="4702" y="9176"/>
                  </a:lnTo>
                  <a:lnTo>
                    <a:pt x="4702" y="18694"/>
                  </a:lnTo>
                  <a:lnTo>
                    <a:pt x="9427" y="18694"/>
                  </a:lnTo>
                  <a:lnTo>
                    <a:pt x="9427" y="23236"/>
                  </a:lnTo>
                  <a:cubicBezTo>
                    <a:pt x="11025" y="23305"/>
                    <a:pt x="12440" y="23396"/>
                    <a:pt x="14152" y="23487"/>
                  </a:cubicBezTo>
                  <a:lnTo>
                    <a:pt x="14152" y="28144"/>
                  </a:lnTo>
                  <a:lnTo>
                    <a:pt x="18785" y="28144"/>
                  </a:lnTo>
                  <a:cubicBezTo>
                    <a:pt x="18854" y="29627"/>
                    <a:pt x="18945" y="31043"/>
                    <a:pt x="19036" y="32777"/>
                  </a:cubicBezTo>
                  <a:lnTo>
                    <a:pt x="23601" y="32777"/>
                  </a:lnTo>
                  <a:lnTo>
                    <a:pt x="23601" y="23487"/>
                  </a:lnTo>
                  <a:cubicBezTo>
                    <a:pt x="25405" y="23396"/>
                    <a:pt x="26820" y="23305"/>
                    <a:pt x="28235" y="23236"/>
                  </a:cubicBezTo>
                  <a:lnTo>
                    <a:pt x="28235" y="18671"/>
                  </a:lnTo>
                  <a:lnTo>
                    <a:pt x="18762" y="18671"/>
                  </a:lnTo>
                  <a:lnTo>
                    <a:pt x="18762" y="9153"/>
                  </a:lnTo>
                  <a:lnTo>
                    <a:pt x="9427" y="9153"/>
                  </a:lnTo>
                  <a:lnTo>
                    <a:pt x="9427" y="4542"/>
                  </a:lnTo>
                  <a:lnTo>
                    <a:pt x="4885" y="4542"/>
                  </a:lnTo>
                  <a:cubicBezTo>
                    <a:pt x="4771" y="2739"/>
                    <a:pt x="4702" y="1324"/>
                    <a:pt x="4611" y="0"/>
                  </a:cubicBezTo>
                  <a:close/>
                  <a:moveTo>
                    <a:pt x="23601" y="32777"/>
                  </a:moveTo>
                  <a:lnTo>
                    <a:pt x="23601" y="32846"/>
                  </a:lnTo>
                  <a:lnTo>
                    <a:pt x="23670" y="327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6"/>
            <p:cNvSpPr/>
            <p:nvPr/>
          </p:nvSpPr>
          <p:spPr>
            <a:xfrm>
              <a:off x="2456150" y="1575000"/>
              <a:ext cx="710475" cy="709875"/>
            </a:xfrm>
            <a:custGeom>
              <a:avLst/>
              <a:gdLst/>
              <a:ahLst/>
              <a:cxnLst/>
              <a:rect l="l" t="t" r="r" b="b"/>
              <a:pathLst>
                <a:path w="28419" h="28395" extrusionOk="0">
                  <a:moveTo>
                    <a:pt x="4817" y="0"/>
                  </a:moveTo>
                  <a:lnTo>
                    <a:pt x="4726" y="69"/>
                  </a:lnTo>
                  <a:lnTo>
                    <a:pt x="4817" y="69"/>
                  </a:lnTo>
                  <a:lnTo>
                    <a:pt x="4817" y="0"/>
                  </a:lnTo>
                  <a:close/>
                  <a:moveTo>
                    <a:pt x="9451" y="0"/>
                  </a:moveTo>
                  <a:lnTo>
                    <a:pt x="9451" y="69"/>
                  </a:lnTo>
                  <a:lnTo>
                    <a:pt x="9519" y="69"/>
                  </a:lnTo>
                  <a:lnTo>
                    <a:pt x="9451" y="0"/>
                  </a:lnTo>
                  <a:close/>
                  <a:moveTo>
                    <a:pt x="92" y="4702"/>
                  </a:moveTo>
                  <a:lnTo>
                    <a:pt x="1" y="4794"/>
                  </a:lnTo>
                  <a:lnTo>
                    <a:pt x="92" y="4794"/>
                  </a:lnTo>
                  <a:lnTo>
                    <a:pt x="92" y="4702"/>
                  </a:lnTo>
                  <a:close/>
                  <a:moveTo>
                    <a:pt x="14175" y="4702"/>
                  </a:moveTo>
                  <a:lnTo>
                    <a:pt x="14175" y="4794"/>
                  </a:lnTo>
                  <a:lnTo>
                    <a:pt x="14244" y="4794"/>
                  </a:lnTo>
                  <a:lnTo>
                    <a:pt x="14175" y="4702"/>
                  </a:lnTo>
                  <a:close/>
                  <a:moveTo>
                    <a:pt x="1" y="9427"/>
                  </a:moveTo>
                  <a:lnTo>
                    <a:pt x="92" y="9518"/>
                  </a:lnTo>
                  <a:lnTo>
                    <a:pt x="92" y="9427"/>
                  </a:lnTo>
                  <a:close/>
                  <a:moveTo>
                    <a:pt x="4726" y="14152"/>
                  </a:moveTo>
                  <a:lnTo>
                    <a:pt x="4817" y="14243"/>
                  </a:lnTo>
                  <a:lnTo>
                    <a:pt x="4817" y="14152"/>
                  </a:lnTo>
                  <a:close/>
                  <a:moveTo>
                    <a:pt x="4817" y="69"/>
                  </a:moveTo>
                  <a:lnTo>
                    <a:pt x="4817" y="4794"/>
                  </a:lnTo>
                  <a:lnTo>
                    <a:pt x="92" y="4794"/>
                  </a:lnTo>
                  <a:lnTo>
                    <a:pt x="92" y="9427"/>
                  </a:lnTo>
                  <a:lnTo>
                    <a:pt x="4817" y="9427"/>
                  </a:lnTo>
                  <a:lnTo>
                    <a:pt x="4817" y="14152"/>
                  </a:lnTo>
                  <a:lnTo>
                    <a:pt x="13970" y="14152"/>
                  </a:lnTo>
                  <a:lnTo>
                    <a:pt x="13970" y="23533"/>
                  </a:lnTo>
                  <a:cubicBezTo>
                    <a:pt x="12395" y="23624"/>
                    <a:pt x="11048" y="23693"/>
                    <a:pt x="9679" y="23761"/>
                  </a:cubicBezTo>
                  <a:lnTo>
                    <a:pt x="9679" y="28326"/>
                  </a:lnTo>
                  <a:lnTo>
                    <a:pt x="28327" y="28326"/>
                  </a:lnTo>
                  <a:lnTo>
                    <a:pt x="28327" y="23739"/>
                  </a:lnTo>
                  <a:lnTo>
                    <a:pt x="19106" y="23739"/>
                  </a:lnTo>
                  <a:lnTo>
                    <a:pt x="19106" y="19036"/>
                  </a:lnTo>
                  <a:cubicBezTo>
                    <a:pt x="20498" y="18968"/>
                    <a:pt x="21845" y="18900"/>
                    <a:pt x="23420" y="18831"/>
                  </a:cubicBezTo>
                  <a:lnTo>
                    <a:pt x="23420" y="14312"/>
                  </a:lnTo>
                  <a:lnTo>
                    <a:pt x="18969" y="14312"/>
                  </a:lnTo>
                  <a:lnTo>
                    <a:pt x="18969" y="9427"/>
                  </a:lnTo>
                  <a:lnTo>
                    <a:pt x="14175" y="9427"/>
                  </a:lnTo>
                  <a:lnTo>
                    <a:pt x="14175" y="4794"/>
                  </a:lnTo>
                  <a:lnTo>
                    <a:pt x="9451" y="4794"/>
                  </a:lnTo>
                  <a:lnTo>
                    <a:pt x="9451" y="69"/>
                  </a:lnTo>
                  <a:close/>
                  <a:moveTo>
                    <a:pt x="28327" y="28326"/>
                  </a:moveTo>
                  <a:lnTo>
                    <a:pt x="28327" y="28395"/>
                  </a:lnTo>
                  <a:lnTo>
                    <a:pt x="28418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6"/>
            <p:cNvSpPr/>
            <p:nvPr/>
          </p:nvSpPr>
          <p:spPr>
            <a:xfrm>
              <a:off x="1286375" y="4165100"/>
              <a:ext cx="709875" cy="474200"/>
            </a:xfrm>
            <a:custGeom>
              <a:avLst/>
              <a:gdLst/>
              <a:ahLst/>
              <a:cxnLst/>
              <a:rect l="l" t="t" r="r" b="b"/>
              <a:pathLst>
                <a:path w="28395" h="18968" extrusionOk="0">
                  <a:moveTo>
                    <a:pt x="28326" y="9450"/>
                  </a:moveTo>
                  <a:lnTo>
                    <a:pt x="28326" y="9541"/>
                  </a:lnTo>
                  <a:lnTo>
                    <a:pt x="28395" y="9541"/>
                  </a:lnTo>
                  <a:lnTo>
                    <a:pt x="28326" y="9450"/>
                  </a:lnTo>
                  <a:close/>
                  <a:moveTo>
                    <a:pt x="0" y="14175"/>
                  </a:moveTo>
                  <a:lnTo>
                    <a:pt x="69" y="14266"/>
                  </a:lnTo>
                  <a:lnTo>
                    <a:pt x="69" y="14175"/>
                  </a:lnTo>
                  <a:close/>
                  <a:moveTo>
                    <a:pt x="4908" y="0"/>
                  </a:moveTo>
                  <a:cubicBezTo>
                    <a:pt x="4816" y="1598"/>
                    <a:pt x="4748" y="2990"/>
                    <a:pt x="4656" y="4611"/>
                  </a:cubicBezTo>
                  <a:cubicBezTo>
                    <a:pt x="3173" y="4702"/>
                    <a:pt x="1758" y="4793"/>
                    <a:pt x="69" y="4908"/>
                  </a:cubicBezTo>
                  <a:lnTo>
                    <a:pt x="69" y="14175"/>
                  </a:lnTo>
                  <a:lnTo>
                    <a:pt x="4885" y="14175"/>
                  </a:lnTo>
                  <a:lnTo>
                    <a:pt x="4885" y="9632"/>
                  </a:lnTo>
                  <a:lnTo>
                    <a:pt x="9358" y="9632"/>
                  </a:lnTo>
                  <a:cubicBezTo>
                    <a:pt x="9450" y="11162"/>
                    <a:pt x="9518" y="12600"/>
                    <a:pt x="9587" y="14106"/>
                  </a:cubicBezTo>
                  <a:cubicBezTo>
                    <a:pt x="11207" y="14197"/>
                    <a:pt x="12622" y="14266"/>
                    <a:pt x="14243" y="14380"/>
                  </a:cubicBezTo>
                  <a:lnTo>
                    <a:pt x="14243" y="18877"/>
                  </a:lnTo>
                  <a:lnTo>
                    <a:pt x="14243" y="18877"/>
                  </a:lnTo>
                  <a:cubicBezTo>
                    <a:pt x="17355" y="18877"/>
                    <a:pt x="20467" y="18899"/>
                    <a:pt x="23579" y="18899"/>
                  </a:cubicBezTo>
                  <a:lnTo>
                    <a:pt x="23579" y="18899"/>
                  </a:lnTo>
                  <a:lnTo>
                    <a:pt x="23579" y="14334"/>
                  </a:lnTo>
                  <a:cubicBezTo>
                    <a:pt x="25405" y="14243"/>
                    <a:pt x="26820" y="14152"/>
                    <a:pt x="28326" y="14083"/>
                  </a:cubicBezTo>
                  <a:lnTo>
                    <a:pt x="28326" y="9541"/>
                  </a:lnTo>
                  <a:lnTo>
                    <a:pt x="19036" y="9541"/>
                  </a:lnTo>
                  <a:lnTo>
                    <a:pt x="19036" y="0"/>
                  </a:lnTo>
                  <a:lnTo>
                    <a:pt x="14152" y="0"/>
                  </a:lnTo>
                  <a:lnTo>
                    <a:pt x="14152" y="4565"/>
                  </a:lnTo>
                  <a:lnTo>
                    <a:pt x="9518" y="4565"/>
                  </a:lnTo>
                  <a:lnTo>
                    <a:pt x="9518" y="0"/>
                  </a:lnTo>
                  <a:close/>
                  <a:moveTo>
                    <a:pt x="14152" y="18877"/>
                  </a:moveTo>
                  <a:lnTo>
                    <a:pt x="14243" y="18968"/>
                  </a:lnTo>
                  <a:lnTo>
                    <a:pt x="14243" y="18877"/>
                  </a:lnTo>
                  <a:lnTo>
                    <a:pt x="14243" y="18877"/>
                  </a:lnTo>
                  <a:cubicBezTo>
                    <a:pt x="14213" y="18877"/>
                    <a:pt x="14182" y="18877"/>
                    <a:pt x="14152" y="18877"/>
                  </a:cubicBezTo>
                  <a:close/>
                  <a:moveTo>
                    <a:pt x="23579" y="18899"/>
                  </a:moveTo>
                  <a:lnTo>
                    <a:pt x="23579" y="18968"/>
                  </a:lnTo>
                  <a:lnTo>
                    <a:pt x="23670" y="18899"/>
                  </a:lnTo>
                  <a:cubicBezTo>
                    <a:pt x="23639" y="18899"/>
                    <a:pt x="23609" y="18899"/>
                    <a:pt x="23579" y="188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6"/>
            <p:cNvSpPr/>
            <p:nvPr/>
          </p:nvSpPr>
          <p:spPr>
            <a:xfrm>
              <a:off x="584475" y="4290050"/>
              <a:ext cx="585500" cy="580925"/>
            </a:xfrm>
            <a:custGeom>
              <a:avLst/>
              <a:gdLst/>
              <a:ahLst/>
              <a:cxnLst/>
              <a:rect l="l" t="t" r="r" b="b"/>
              <a:pathLst>
                <a:path w="23420" h="23237" extrusionOk="0">
                  <a:moveTo>
                    <a:pt x="4452" y="4452"/>
                  </a:moveTo>
                  <a:lnTo>
                    <a:pt x="4452" y="4543"/>
                  </a:lnTo>
                  <a:lnTo>
                    <a:pt x="4543" y="4543"/>
                  </a:lnTo>
                  <a:lnTo>
                    <a:pt x="4452" y="4452"/>
                  </a:lnTo>
                  <a:close/>
                  <a:moveTo>
                    <a:pt x="13993" y="4452"/>
                  </a:moveTo>
                  <a:lnTo>
                    <a:pt x="13902" y="4543"/>
                  </a:lnTo>
                  <a:lnTo>
                    <a:pt x="13993" y="4543"/>
                  </a:lnTo>
                  <a:lnTo>
                    <a:pt x="13993" y="4452"/>
                  </a:lnTo>
                  <a:close/>
                  <a:moveTo>
                    <a:pt x="23351" y="9177"/>
                  </a:moveTo>
                  <a:lnTo>
                    <a:pt x="23351" y="9268"/>
                  </a:lnTo>
                  <a:lnTo>
                    <a:pt x="23420" y="9177"/>
                  </a:lnTo>
                  <a:close/>
                  <a:moveTo>
                    <a:pt x="18604" y="18603"/>
                  </a:moveTo>
                  <a:lnTo>
                    <a:pt x="18604" y="18695"/>
                  </a:lnTo>
                  <a:lnTo>
                    <a:pt x="18695" y="18603"/>
                  </a:lnTo>
                  <a:close/>
                  <a:moveTo>
                    <a:pt x="18809" y="1"/>
                  </a:moveTo>
                  <a:cubicBezTo>
                    <a:pt x="18718" y="1325"/>
                    <a:pt x="18649" y="2740"/>
                    <a:pt x="18535" y="4543"/>
                  </a:cubicBezTo>
                  <a:lnTo>
                    <a:pt x="13993" y="4543"/>
                  </a:lnTo>
                  <a:lnTo>
                    <a:pt x="13993" y="13742"/>
                  </a:lnTo>
                  <a:lnTo>
                    <a:pt x="9337" y="13742"/>
                  </a:lnTo>
                  <a:cubicBezTo>
                    <a:pt x="9268" y="12349"/>
                    <a:pt x="9200" y="11003"/>
                    <a:pt x="9131" y="9359"/>
                  </a:cubicBezTo>
                  <a:lnTo>
                    <a:pt x="4452" y="9359"/>
                  </a:lnTo>
                  <a:lnTo>
                    <a:pt x="4452" y="4543"/>
                  </a:lnTo>
                  <a:lnTo>
                    <a:pt x="1" y="4543"/>
                  </a:lnTo>
                  <a:lnTo>
                    <a:pt x="1" y="23237"/>
                  </a:lnTo>
                  <a:lnTo>
                    <a:pt x="4361" y="23237"/>
                  </a:lnTo>
                  <a:cubicBezTo>
                    <a:pt x="4475" y="21662"/>
                    <a:pt x="4566" y="20247"/>
                    <a:pt x="4680" y="18603"/>
                  </a:cubicBezTo>
                  <a:lnTo>
                    <a:pt x="18604" y="18603"/>
                  </a:lnTo>
                  <a:lnTo>
                    <a:pt x="18604" y="9177"/>
                  </a:lnTo>
                  <a:lnTo>
                    <a:pt x="23351" y="9177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6"/>
            <p:cNvSpPr/>
            <p:nvPr/>
          </p:nvSpPr>
          <p:spPr>
            <a:xfrm>
              <a:off x="1583100" y="755000"/>
              <a:ext cx="586050" cy="580350"/>
            </a:xfrm>
            <a:custGeom>
              <a:avLst/>
              <a:gdLst/>
              <a:ahLst/>
              <a:cxnLst/>
              <a:rect l="l" t="t" r="r" b="b"/>
              <a:pathLst>
                <a:path w="23442" h="23214" extrusionOk="0">
                  <a:moveTo>
                    <a:pt x="4474" y="4451"/>
                  </a:moveTo>
                  <a:lnTo>
                    <a:pt x="4474" y="4520"/>
                  </a:lnTo>
                  <a:lnTo>
                    <a:pt x="4542" y="4520"/>
                  </a:lnTo>
                  <a:lnTo>
                    <a:pt x="4474" y="4451"/>
                  </a:lnTo>
                  <a:close/>
                  <a:moveTo>
                    <a:pt x="13992" y="4451"/>
                  </a:moveTo>
                  <a:lnTo>
                    <a:pt x="13901" y="4520"/>
                  </a:lnTo>
                  <a:lnTo>
                    <a:pt x="13992" y="4520"/>
                  </a:lnTo>
                  <a:lnTo>
                    <a:pt x="13992" y="4451"/>
                  </a:lnTo>
                  <a:close/>
                  <a:moveTo>
                    <a:pt x="23351" y="9153"/>
                  </a:moveTo>
                  <a:lnTo>
                    <a:pt x="23351" y="9245"/>
                  </a:lnTo>
                  <a:lnTo>
                    <a:pt x="23442" y="9153"/>
                  </a:lnTo>
                  <a:close/>
                  <a:moveTo>
                    <a:pt x="18626" y="18603"/>
                  </a:moveTo>
                  <a:lnTo>
                    <a:pt x="18626" y="18694"/>
                  </a:lnTo>
                  <a:lnTo>
                    <a:pt x="18694" y="18603"/>
                  </a:lnTo>
                  <a:close/>
                  <a:moveTo>
                    <a:pt x="18808" y="0"/>
                  </a:moveTo>
                  <a:cubicBezTo>
                    <a:pt x="18740" y="1324"/>
                    <a:pt x="18649" y="2739"/>
                    <a:pt x="18557" y="4520"/>
                  </a:cubicBezTo>
                  <a:lnTo>
                    <a:pt x="13992" y="4520"/>
                  </a:lnTo>
                  <a:lnTo>
                    <a:pt x="13992" y="13741"/>
                  </a:lnTo>
                  <a:lnTo>
                    <a:pt x="9336" y="13741"/>
                  </a:lnTo>
                  <a:cubicBezTo>
                    <a:pt x="9267" y="12349"/>
                    <a:pt x="9222" y="11002"/>
                    <a:pt x="9130" y="9359"/>
                  </a:cubicBezTo>
                  <a:lnTo>
                    <a:pt x="4474" y="9359"/>
                  </a:lnTo>
                  <a:lnTo>
                    <a:pt x="4474" y="4520"/>
                  </a:lnTo>
                  <a:lnTo>
                    <a:pt x="0" y="4520"/>
                  </a:lnTo>
                  <a:lnTo>
                    <a:pt x="0" y="23214"/>
                  </a:lnTo>
                  <a:lnTo>
                    <a:pt x="4360" y="23214"/>
                  </a:lnTo>
                  <a:cubicBezTo>
                    <a:pt x="4474" y="21662"/>
                    <a:pt x="4565" y="20246"/>
                    <a:pt x="4679" y="18603"/>
                  </a:cubicBezTo>
                  <a:lnTo>
                    <a:pt x="18626" y="18603"/>
                  </a:lnTo>
                  <a:lnTo>
                    <a:pt x="18626" y="9153"/>
                  </a:lnTo>
                  <a:lnTo>
                    <a:pt x="23351" y="9153"/>
                  </a:lnTo>
                  <a:lnTo>
                    <a:pt x="233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6"/>
            <p:cNvSpPr/>
            <p:nvPr/>
          </p:nvSpPr>
          <p:spPr>
            <a:xfrm>
              <a:off x="583350" y="16868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69"/>
                  </a:lnTo>
                  <a:lnTo>
                    <a:pt x="28190" y="69"/>
                  </a:lnTo>
                  <a:lnTo>
                    <a:pt x="28121" y="1"/>
                  </a:lnTo>
                  <a:close/>
                  <a:moveTo>
                    <a:pt x="4497" y="18877"/>
                  </a:moveTo>
                  <a:lnTo>
                    <a:pt x="4588" y="18969"/>
                  </a:lnTo>
                  <a:lnTo>
                    <a:pt x="4588" y="18879"/>
                  </a:lnTo>
                  <a:lnTo>
                    <a:pt x="4588" y="18879"/>
                  </a:lnTo>
                  <a:cubicBezTo>
                    <a:pt x="4558" y="18878"/>
                    <a:pt x="4527" y="18878"/>
                    <a:pt x="4497" y="18877"/>
                  </a:cubicBezTo>
                  <a:close/>
                  <a:moveTo>
                    <a:pt x="13901" y="69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4"/>
                    <a:pt x="9130" y="4886"/>
                  </a:cubicBezTo>
                  <a:cubicBezTo>
                    <a:pt x="7533" y="4794"/>
                    <a:pt x="6117" y="4703"/>
                    <a:pt x="4428" y="4589"/>
                  </a:cubicBezTo>
                  <a:lnTo>
                    <a:pt x="4428" y="184"/>
                  </a:lnTo>
                  <a:lnTo>
                    <a:pt x="0" y="184"/>
                  </a:lnTo>
                  <a:lnTo>
                    <a:pt x="0" y="14084"/>
                  </a:lnTo>
                  <a:cubicBezTo>
                    <a:pt x="1575" y="14175"/>
                    <a:pt x="2990" y="14267"/>
                    <a:pt x="4588" y="14358"/>
                  </a:cubicBezTo>
                  <a:lnTo>
                    <a:pt x="4588" y="18879"/>
                  </a:lnTo>
                  <a:lnTo>
                    <a:pt x="4588" y="18879"/>
                  </a:lnTo>
                  <a:cubicBezTo>
                    <a:pt x="6178" y="18901"/>
                    <a:pt x="7745" y="18924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63"/>
                  </a:lnTo>
                  <a:lnTo>
                    <a:pt x="28121" y="4863"/>
                  </a:lnTo>
                  <a:lnTo>
                    <a:pt x="28121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6"/>
            <p:cNvSpPr/>
            <p:nvPr/>
          </p:nvSpPr>
          <p:spPr>
            <a:xfrm>
              <a:off x="811600" y="1096225"/>
              <a:ext cx="704750" cy="474225"/>
            </a:xfrm>
            <a:custGeom>
              <a:avLst/>
              <a:gdLst/>
              <a:ahLst/>
              <a:cxnLst/>
              <a:rect l="l" t="t" r="r" b="b"/>
              <a:pathLst>
                <a:path w="28190" h="18969" extrusionOk="0">
                  <a:moveTo>
                    <a:pt x="28121" y="1"/>
                  </a:moveTo>
                  <a:lnTo>
                    <a:pt x="28121" y="92"/>
                  </a:lnTo>
                  <a:lnTo>
                    <a:pt x="28190" y="92"/>
                  </a:lnTo>
                  <a:lnTo>
                    <a:pt x="28121" y="1"/>
                  </a:lnTo>
                  <a:close/>
                  <a:moveTo>
                    <a:pt x="4497" y="18900"/>
                  </a:moveTo>
                  <a:lnTo>
                    <a:pt x="4588" y="18969"/>
                  </a:lnTo>
                  <a:lnTo>
                    <a:pt x="4588" y="18901"/>
                  </a:lnTo>
                  <a:lnTo>
                    <a:pt x="4588" y="18901"/>
                  </a:lnTo>
                  <a:cubicBezTo>
                    <a:pt x="4558" y="18901"/>
                    <a:pt x="4527" y="18901"/>
                    <a:pt x="4497" y="18900"/>
                  </a:cubicBezTo>
                  <a:close/>
                  <a:moveTo>
                    <a:pt x="13901" y="92"/>
                  </a:moveTo>
                  <a:lnTo>
                    <a:pt x="13901" y="9245"/>
                  </a:lnTo>
                  <a:lnTo>
                    <a:pt x="9359" y="9245"/>
                  </a:lnTo>
                  <a:cubicBezTo>
                    <a:pt x="9290" y="7670"/>
                    <a:pt x="9222" y="6323"/>
                    <a:pt x="9131" y="4908"/>
                  </a:cubicBezTo>
                  <a:cubicBezTo>
                    <a:pt x="7533" y="4794"/>
                    <a:pt x="6118" y="4703"/>
                    <a:pt x="4429" y="4612"/>
                  </a:cubicBezTo>
                  <a:lnTo>
                    <a:pt x="4429" y="183"/>
                  </a:lnTo>
                  <a:lnTo>
                    <a:pt x="0" y="183"/>
                  </a:lnTo>
                  <a:lnTo>
                    <a:pt x="0" y="14107"/>
                  </a:lnTo>
                  <a:cubicBezTo>
                    <a:pt x="1575" y="14198"/>
                    <a:pt x="2991" y="14267"/>
                    <a:pt x="4588" y="14358"/>
                  </a:cubicBezTo>
                  <a:lnTo>
                    <a:pt x="4588" y="18901"/>
                  </a:lnTo>
                  <a:lnTo>
                    <a:pt x="4588" y="18901"/>
                  </a:lnTo>
                  <a:cubicBezTo>
                    <a:pt x="6178" y="18924"/>
                    <a:pt x="7745" y="18946"/>
                    <a:pt x="9313" y="18969"/>
                  </a:cubicBezTo>
                  <a:lnTo>
                    <a:pt x="9313" y="14244"/>
                  </a:lnTo>
                  <a:lnTo>
                    <a:pt x="18763" y="14244"/>
                  </a:lnTo>
                  <a:lnTo>
                    <a:pt x="18763" y="4885"/>
                  </a:lnTo>
                  <a:lnTo>
                    <a:pt x="28121" y="4885"/>
                  </a:lnTo>
                  <a:lnTo>
                    <a:pt x="28121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6"/>
            <p:cNvSpPr/>
            <p:nvPr/>
          </p:nvSpPr>
          <p:spPr>
            <a:xfrm>
              <a:off x="2112650" y="2748775"/>
              <a:ext cx="474200" cy="710475"/>
            </a:xfrm>
            <a:custGeom>
              <a:avLst/>
              <a:gdLst/>
              <a:ahLst/>
              <a:cxnLst/>
              <a:rect l="l" t="t" r="r" b="b"/>
              <a:pathLst>
                <a:path w="18968" h="28419" extrusionOk="0">
                  <a:moveTo>
                    <a:pt x="14152" y="1"/>
                  </a:moveTo>
                  <a:lnTo>
                    <a:pt x="14152" y="92"/>
                  </a:lnTo>
                  <a:lnTo>
                    <a:pt x="14243" y="92"/>
                  </a:lnTo>
                  <a:lnTo>
                    <a:pt x="14152" y="1"/>
                  </a:lnTo>
                  <a:close/>
                  <a:moveTo>
                    <a:pt x="18877" y="14175"/>
                  </a:moveTo>
                  <a:lnTo>
                    <a:pt x="18877" y="14267"/>
                  </a:lnTo>
                  <a:lnTo>
                    <a:pt x="18968" y="14267"/>
                  </a:lnTo>
                  <a:lnTo>
                    <a:pt x="18877" y="14175"/>
                  </a:lnTo>
                  <a:close/>
                  <a:moveTo>
                    <a:pt x="9632" y="92"/>
                  </a:moveTo>
                  <a:cubicBezTo>
                    <a:pt x="9541" y="1621"/>
                    <a:pt x="9450" y="3037"/>
                    <a:pt x="9359" y="4634"/>
                  </a:cubicBezTo>
                  <a:cubicBezTo>
                    <a:pt x="7852" y="4726"/>
                    <a:pt x="6437" y="4794"/>
                    <a:pt x="4816" y="4885"/>
                  </a:cubicBezTo>
                  <a:lnTo>
                    <a:pt x="4816" y="14061"/>
                  </a:lnTo>
                  <a:cubicBezTo>
                    <a:pt x="3219" y="14152"/>
                    <a:pt x="1803" y="14221"/>
                    <a:pt x="0" y="14335"/>
                  </a:cubicBezTo>
                  <a:lnTo>
                    <a:pt x="0" y="18969"/>
                  </a:lnTo>
                  <a:lnTo>
                    <a:pt x="4611" y="18969"/>
                  </a:lnTo>
                  <a:cubicBezTo>
                    <a:pt x="4702" y="20475"/>
                    <a:pt x="4771" y="21890"/>
                    <a:pt x="4862" y="23579"/>
                  </a:cubicBezTo>
                  <a:lnTo>
                    <a:pt x="14152" y="23579"/>
                  </a:lnTo>
                  <a:lnTo>
                    <a:pt x="14152" y="28418"/>
                  </a:lnTo>
                  <a:lnTo>
                    <a:pt x="18877" y="28418"/>
                  </a:lnTo>
                  <a:lnTo>
                    <a:pt x="18877" y="14267"/>
                  </a:lnTo>
                  <a:lnTo>
                    <a:pt x="9655" y="14267"/>
                  </a:lnTo>
                  <a:lnTo>
                    <a:pt x="9655" y="9610"/>
                  </a:lnTo>
                  <a:cubicBezTo>
                    <a:pt x="11253" y="9519"/>
                    <a:pt x="12668" y="9428"/>
                    <a:pt x="14152" y="9336"/>
                  </a:cubicBezTo>
                  <a:lnTo>
                    <a:pt x="14152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6"/>
            <p:cNvSpPr/>
            <p:nvPr/>
          </p:nvSpPr>
          <p:spPr>
            <a:xfrm>
              <a:off x="1763425" y="2163875"/>
              <a:ext cx="469075" cy="700775"/>
            </a:xfrm>
            <a:custGeom>
              <a:avLst/>
              <a:gdLst/>
              <a:ahLst/>
              <a:cxnLst/>
              <a:rect l="l" t="t" r="r" b="b"/>
              <a:pathLst>
                <a:path w="18763" h="28031" extrusionOk="0">
                  <a:moveTo>
                    <a:pt x="4611" y="4520"/>
                  </a:moveTo>
                  <a:lnTo>
                    <a:pt x="4519" y="4589"/>
                  </a:lnTo>
                  <a:lnTo>
                    <a:pt x="4611" y="4589"/>
                  </a:lnTo>
                  <a:lnTo>
                    <a:pt x="4611" y="4520"/>
                  </a:lnTo>
                  <a:close/>
                  <a:moveTo>
                    <a:pt x="18671" y="13970"/>
                  </a:moveTo>
                  <a:lnTo>
                    <a:pt x="18671" y="14038"/>
                  </a:lnTo>
                  <a:lnTo>
                    <a:pt x="18762" y="13970"/>
                  </a:lnTo>
                  <a:close/>
                  <a:moveTo>
                    <a:pt x="9404" y="1"/>
                  </a:moveTo>
                  <a:cubicBezTo>
                    <a:pt x="9313" y="1576"/>
                    <a:pt x="9221" y="2991"/>
                    <a:pt x="9130" y="4589"/>
                  </a:cubicBezTo>
                  <a:lnTo>
                    <a:pt x="4611" y="4589"/>
                  </a:lnTo>
                  <a:lnTo>
                    <a:pt x="4611" y="9131"/>
                  </a:lnTo>
                  <a:cubicBezTo>
                    <a:pt x="2990" y="9222"/>
                    <a:pt x="1575" y="9314"/>
                    <a:pt x="0" y="9405"/>
                  </a:cubicBezTo>
                  <a:lnTo>
                    <a:pt x="0" y="13924"/>
                  </a:lnTo>
                  <a:lnTo>
                    <a:pt x="4428" y="13924"/>
                  </a:lnTo>
                  <a:lnTo>
                    <a:pt x="4428" y="18558"/>
                  </a:lnTo>
                  <a:cubicBezTo>
                    <a:pt x="6140" y="18672"/>
                    <a:pt x="7555" y="18763"/>
                    <a:pt x="9267" y="18877"/>
                  </a:cubicBezTo>
                  <a:lnTo>
                    <a:pt x="9267" y="28030"/>
                  </a:lnTo>
                  <a:lnTo>
                    <a:pt x="13901" y="28030"/>
                  </a:lnTo>
                  <a:lnTo>
                    <a:pt x="13901" y="13970"/>
                  </a:lnTo>
                  <a:lnTo>
                    <a:pt x="18671" y="13970"/>
                  </a:lnTo>
                  <a:lnTo>
                    <a:pt x="18671" y="9405"/>
                  </a:lnTo>
                  <a:cubicBezTo>
                    <a:pt x="16936" y="9291"/>
                    <a:pt x="15521" y="9222"/>
                    <a:pt x="13923" y="9131"/>
                  </a:cubicBezTo>
                  <a:lnTo>
                    <a:pt x="13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6"/>
            <p:cNvSpPr/>
            <p:nvPr/>
          </p:nvSpPr>
          <p:spPr>
            <a:xfrm>
              <a:off x="2589700" y="3221275"/>
              <a:ext cx="462800" cy="709875"/>
            </a:xfrm>
            <a:custGeom>
              <a:avLst/>
              <a:gdLst/>
              <a:ahLst/>
              <a:cxnLst/>
              <a:rect l="l" t="t" r="r" b="b"/>
              <a:pathLst>
                <a:path w="18512" h="28395" extrusionOk="0">
                  <a:moveTo>
                    <a:pt x="9313" y="0"/>
                  </a:moveTo>
                  <a:lnTo>
                    <a:pt x="9244" y="69"/>
                  </a:lnTo>
                  <a:lnTo>
                    <a:pt x="9313" y="69"/>
                  </a:lnTo>
                  <a:lnTo>
                    <a:pt x="9313" y="0"/>
                  </a:lnTo>
                  <a:close/>
                  <a:moveTo>
                    <a:pt x="13946" y="18877"/>
                  </a:moveTo>
                  <a:lnTo>
                    <a:pt x="13946" y="18968"/>
                  </a:lnTo>
                  <a:lnTo>
                    <a:pt x="14038" y="18877"/>
                  </a:lnTo>
                  <a:close/>
                  <a:moveTo>
                    <a:pt x="9313" y="69"/>
                  </a:moveTo>
                  <a:lnTo>
                    <a:pt x="9313" y="4611"/>
                  </a:lnTo>
                  <a:cubicBezTo>
                    <a:pt x="7715" y="4702"/>
                    <a:pt x="6300" y="4771"/>
                    <a:pt x="4725" y="4862"/>
                  </a:cubicBezTo>
                  <a:lnTo>
                    <a:pt x="4725" y="9404"/>
                  </a:lnTo>
                  <a:lnTo>
                    <a:pt x="9062" y="9404"/>
                  </a:lnTo>
                  <a:lnTo>
                    <a:pt x="9062" y="14129"/>
                  </a:lnTo>
                  <a:lnTo>
                    <a:pt x="0" y="14129"/>
                  </a:lnTo>
                  <a:lnTo>
                    <a:pt x="0" y="18854"/>
                  </a:lnTo>
                  <a:lnTo>
                    <a:pt x="4451" y="18854"/>
                  </a:lnTo>
                  <a:lnTo>
                    <a:pt x="4451" y="28326"/>
                  </a:lnTo>
                  <a:lnTo>
                    <a:pt x="9244" y="28326"/>
                  </a:lnTo>
                  <a:lnTo>
                    <a:pt x="9244" y="18877"/>
                  </a:lnTo>
                  <a:lnTo>
                    <a:pt x="13946" y="18877"/>
                  </a:lnTo>
                  <a:lnTo>
                    <a:pt x="13946" y="4908"/>
                  </a:lnTo>
                  <a:cubicBezTo>
                    <a:pt x="15727" y="4793"/>
                    <a:pt x="17142" y="4702"/>
                    <a:pt x="18511" y="4611"/>
                  </a:cubicBezTo>
                  <a:lnTo>
                    <a:pt x="18511" y="69"/>
                  </a:lnTo>
                  <a:close/>
                  <a:moveTo>
                    <a:pt x="9244" y="28326"/>
                  </a:moveTo>
                  <a:lnTo>
                    <a:pt x="9244" y="28395"/>
                  </a:lnTo>
                  <a:lnTo>
                    <a:pt x="9313" y="283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6"/>
            <p:cNvSpPr/>
            <p:nvPr/>
          </p:nvSpPr>
          <p:spPr>
            <a:xfrm>
              <a:off x="2230200" y="2400125"/>
              <a:ext cx="595175" cy="350975"/>
            </a:xfrm>
            <a:custGeom>
              <a:avLst/>
              <a:gdLst/>
              <a:ahLst/>
              <a:cxnLst/>
              <a:rect l="l" t="t" r="r" b="b"/>
              <a:pathLst>
                <a:path w="23807" h="14039" extrusionOk="0">
                  <a:moveTo>
                    <a:pt x="23807" y="4383"/>
                  </a:moveTo>
                  <a:lnTo>
                    <a:pt x="23807" y="4383"/>
                  </a:lnTo>
                  <a:cubicBezTo>
                    <a:pt x="23776" y="4385"/>
                    <a:pt x="23746" y="4387"/>
                    <a:pt x="23716" y="4389"/>
                  </a:cubicBezTo>
                  <a:lnTo>
                    <a:pt x="23716" y="4389"/>
                  </a:lnTo>
                  <a:cubicBezTo>
                    <a:pt x="23716" y="4417"/>
                    <a:pt x="23716" y="4446"/>
                    <a:pt x="23716" y="4474"/>
                  </a:cubicBezTo>
                  <a:cubicBezTo>
                    <a:pt x="23716" y="4474"/>
                    <a:pt x="23807" y="4383"/>
                    <a:pt x="23807" y="4383"/>
                  </a:cubicBezTo>
                  <a:close/>
                  <a:moveTo>
                    <a:pt x="91" y="4520"/>
                  </a:moveTo>
                  <a:lnTo>
                    <a:pt x="0" y="4588"/>
                  </a:lnTo>
                  <a:lnTo>
                    <a:pt x="91" y="4588"/>
                  </a:lnTo>
                  <a:lnTo>
                    <a:pt x="91" y="4520"/>
                  </a:lnTo>
                  <a:close/>
                  <a:moveTo>
                    <a:pt x="9632" y="1"/>
                  </a:moveTo>
                  <a:cubicBezTo>
                    <a:pt x="9518" y="1553"/>
                    <a:pt x="9427" y="2968"/>
                    <a:pt x="9313" y="4588"/>
                  </a:cubicBezTo>
                  <a:lnTo>
                    <a:pt x="91" y="4588"/>
                  </a:lnTo>
                  <a:lnTo>
                    <a:pt x="91" y="9176"/>
                  </a:lnTo>
                  <a:lnTo>
                    <a:pt x="9541" y="9176"/>
                  </a:lnTo>
                  <a:lnTo>
                    <a:pt x="9541" y="13947"/>
                  </a:lnTo>
                  <a:lnTo>
                    <a:pt x="19082" y="13947"/>
                  </a:lnTo>
                  <a:lnTo>
                    <a:pt x="19082" y="4680"/>
                  </a:lnTo>
                  <a:cubicBezTo>
                    <a:pt x="20826" y="4568"/>
                    <a:pt x="22263" y="4478"/>
                    <a:pt x="23716" y="4389"/>
                  </a:cubicBezTo>
                  <a:lnTo>
                    <a:pt x="23716" y="4389"/>
                  </a:lnTo>
                  <a:cubicBezTo>
                    <a:pt x="23716" y="2978"/>
                    <a:pt x="23716" y="1544"/>
                    <a:pt x="23716" y="1"/>
                  </a:cubicBezTo>
                  <a:close/>
                  <a:moveTo>
                    <a:pt x="9450" y="13947"/>
                  </a:moveTo>
                  <a:lnTo>
                    <a:pt x="9541" y="14038"/>
                  </a:lnTo>
                  <a:lnTo>
                    <a:pt x="9541" y="139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6"/>
            <p:cNvSpPr/>
            <p:nvPr/>
          </p:nvSpPr>
          <p:spPr>
            <a:xfrm>
              <a:off x="575350" y="2397275"/>
              <a:ext cx="469650" cy="356100"/>
            </a:xfrm>
            <a:custGeom>
              <a:avLst/>
              <a:gdLst/>
              <a:ahLst/>
              <a:cxnLst/>
              <a:rect l="l" t="t" r="r" b="b"/>
              <a:pathLst>
                <a:path w="18786" h="14244" extrusionOk="0">
                  <a:moveTo>
                    <a:pt x="14175" y="0"/>
                  </a:moveTo>
                  <a:lnTo>
                    <a:pt x="14175" y="92"/>
                  </a:lnTo>
                  <a:lnTo>
                    <a:pt x="14244" y="92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48" y="4817"/>
                  </a:lnTo>
                  <a:lnTo>
                    <a:pt x="4817" y="4817"/>
                  </a:lnTo>
                  <a:lnTo>
                    <a:pt x="4817" y="4725"/>
                  </a:lnTo>
                  <a:close/>
                  <a:moveTo>
                    <a:pt x="9610" y="92"/>
                  </a:moveTo>
                  <a:cubicBezTo>
                    <a:pt x="9519" y="1804"/>
                    <a:pt x="9428" y="3219"/>
                    <a:pt x="9336" y="4817"/>
                  </a:cubicBezTo>
                  <a:lnTo>
                    <a:pt x="4817" y="4817"/>
                  </a:lnTo>
                  <a:lnTo>
                    <a:pt x="4817" y="9359"/>
                  </a:lnTo>
                  <a:cubicBezTo>
                    <a:pt x="3014" y="9473"/>
                    <a:pt x="1599" y="9541"/>
                    <a:pt x="92" y="9633"/>
                  </a:cubicBezTo>
                  <a:lnTo>
                    <a:pt x="92" y="14176"/>
                  </a:lnTo>
                  <a:lnTo>
                    <a:pt x="92" y="14176"/>
                  </a:lnTo>
                  <a:cubicBezTo>
                    <a:pt x="62" y="14175"/>
                    <a:pt x="31" y="14175"/>
                    <a:pt x="1" y="14175"/>
                  </a:cubicBezTo>
                  <a:lnTo>
                    <a:pt x="1" y="14175"/>
                  </a:lnTo>
                  <a:lnTo>
                    <a:pt x="92" y="14243"/>
                  </a:lnTo>
                  <a:lnTo>
                    <a:pt x="92" y="14176"/>
                  </a:lnTo>
                  <a:lnTo>
                    <a:pt x="92" y="14176"/>
                  </a:lnTo>
                  <a:cubicBezTo>
                    <a:pt x="3235" y="14198"/>
                    <a:pt x="6399" y="14221"/>
                    <a:pt x="9542" y="14243"/>
                  </a:cubicBezTo>
                  <a:lnTo>
                    <a:pt x="9542" y="9541"/>
                  </a:lnTo>
                  <a:lnTo>
                    <a:pt x="18786" y="9541"/>
                  </a:lnTo>
                  <a:lnTo>
                    <a:pt x="18786" y="4908"/>
                  </a:lnTo>
                  <a:lnTo>
                    <a:pt x="14175" y="4908"/>
                  </a:lnTo>
                  <a:lnTo>
                    <a:pt x="1417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6"/>
            <p:cNvSpPr/>
            <p:nvPr/>
          </p:nvSpPr>
          <p:spPr>
            <a:xfrm>
              <a:off x="993625" y="755000"/>
              <a:ext cx="469100" cy="356100"/>
            </a:xfrm>
            <a:custGeom>
              <a:avLst/>
              <a:gdLst/>
              <a:ahLst/>
              <a:cxnLst/>
              <a:rect l="l" t="t" r="r" b="b"/>
              <a:pathLst>
                <a:path w="18764" h="14244" extrusionOk="0">
                  <a:moveTo>
                    <a:pt x="14175" y="0"/>
                  </a:moveTo>
                  <a:lnTo>
                    <a:pt x="14175" y="69"/>
                  </a:lnTo>
                  <a:lnTo>
                    <a:pt x="14244" y="69"/>
                  </a:lnTo>
                  <a:lnTo>
                    <a:pt x="14175" y="0"/>
                  </a:lnTo>
                  <a:close/>
                  <a:moveTo>
                    <a:pt x="4817" y="4725"/>
                  </a:moveTo>
                  <a:lnTo>
                    <a:pt x="4726" y="4794"/>
                  </a:lnTo>
                  <a:lnTo>
                    <a:pt x="4817" y="4794"/>
                  </a:lnTo>
                  <a:lnTo>
                    <a:pt x="4817" y="4725"/>
                  </a:lnTo>
                  <a:close/>
                  <a:moveTo>
                    <a:pt x="1" y="14152"/>
                  </a:moveTo>
                  <a:lnTo>
                    <a:pt x="92" y="14243"/>
                  </a:lnTo>
                  <a:lnTo>
                    <a:pt x="92" y="14153"/>
                  </a:lnTo>
                  <a:lnTo>
                    <a:pt x="92" y="14153"/>
                  </a:lnTo>
                  <a:cubicBezTo>
                    <a:pt x="62" y="14152"/>
                    <a:pt x="31" y="14152"/>
                    <a:pt x="1" y="14152"/>
                  </a:cubicBezTo>
                  <a:close/>
                  <a:moveTo>
                    <a:pt x="9610" y="69"/>
                  </a:moveTo>
                  <a:cubicBezTo>
                    <a:pt x="9496" y="1804"/>
                    <a:pt x="9428" y="3196"/>
                    <a:pt x="9336" y="4794"/>
                  </a:cubicBezTo>
                  <a:lnTo>
                    <a:pt x="4817" y="4794"/>
                  </a:lnTo>
                  <a:lnTo>
                    <a:pt x="4817" y="9359"/>
                  </a:lnTo>
                  <a:cubicBezTo>
                    <a:pt x="2991" y="9450"/>
                    <a:pt x="1576" y="9541"/>
                    <a:pt x="92" y="9610"/>
                  </a:cubicBezTo>
                  <a:lnTo>
                    <a:pt x="92" y="14153"/>
                  </a:lnTo>
                  <a:lnTo>
                    <a:pt x="92" y="14153"/>
                  </a:lnTo>
                  <a:cubicBezTo>
                    <a:pt x="3234" y="14175"/>
                    <a:pt x="6377" y="14198"/>
                    <a:pt x="9542" y="14243"/>
                  </a:cubicBezTo>
                  <a:lnTo>
                    <a:pt x="9542" y="9541"/>
                  </a:lnTo>
                  <a:lnTo>
                    <a:pt x="18763" y="9541"/>
                  </a:lnTo>
                  <a:lnTo>
                    <a:pt x="18763" y="4885"/>
                  </a:lnTo>
                  <a:lnTo>
                    <a:pt x="14175" y="4885"/>
                  </a:lnTo>
                  <a:lnTo>
                    <a:pt x="1417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6"/>
            <p:cNvSpPr/>
            <p:nvPr/>
          </p:nvSpPr>
          <p:spPr>
            <a:xfrm>
              <a:off x="2343175" y="1928775"/>
              <a:ext cx="233425" cy="350400"/>
            </a:xfrm>
            <a:custGeom>
              <a:avLst/>
              <a:gdLst/>
              <a:ahLst/>
              <a:cxnLst/>
              <a:rect l="l" t="t" r="r" b="b"/>
              <a:pathLst>
                <a:path w="9337" h="14016" extrusionOk="0">
                  <a:moveTo>
                    <a:pt x="4611" y="1"/>
                  </a:moveTo>
                  <a:lnTo>
                    <a:pt x="4520" y="92"/>
                  </a:lnTo>
                  <a:lnTo>
                    <a:pt x="4611" y="92"/>
                  </a:lnTo>
                  <a:lnTo>
                    <a:pt x="4611" y="1"/>
                  </a:lnTo>
                  <a:close/>
                  <a:moveTo>
                    <a:pt x="9245" y="1"/>
                  </a:moveTo>
                  <a:lnTo>
                    <a:pt x="9245" y="92"/>
                  </a:lnTo>
                  <a:lnTo>
                    <a:pt x="9336" y="92"/>
                  </a:lnTo>
                  <a:lnTo>
                    <a:pt x="9245" y="1"/>
                  </a:lnTo>
                  <a:close/>
                  <a:moveTo>
                    <a:pt x="4611" y="92"/>
                  </a:moveTo>
                  <a:lnTo>
                    <a:pt x="4611" y="9359"/>
                  </a:lnTo>
                  <a:cubicBezTo>
                    <a:pt x="2762" y="9473"/>
                    <a:pt x="1347" y="9542"/>
                    <a:pt x="1" y="9633"/>
                  </a:cubicBezTo>
                  <a:lnTo>
                    <a:pt x="1" y="14016"/>
                  </a:lnTo>
                  <a:lnTo>
                    <a:pt x="9245" y="14016"/>
                  </a:lnTo>
                  <a:lnTo>
                    <a:pt x="924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6"/>
            <p:cNvSpPr/>
            <p:nvPr/>
          </p:nvSpPr>
          <p:spPr>
            <a:xfrm>
              <a:off x="2823075" y="2509700"/>
              <a:ext cx="117575" cy="354950"/>
            </a:xfrm>
            <a:custGeom>
              <a:avLst/>
              <a:gdLst/>
              <a:ahLst/>
              <a:cxnLst/>
              <a:rect l="l" t="t" r="r" b="b"/>
              <a:pathLst>
                <a:path w="4703" h="14198" extrusionOk="0">
                  <a:moveTo>
                    <a:pt x="69" y="0"/>
                  </a:moveTo>
                  <a:cubicBezTo>
                    <a:pt x="69" y="4"/>
                    <a:pt x="69" y="8"/>
                    <a:pt x="69" y="13"/>
                  </a:cubicBezTo>
                  <a:lnTo>
                    <a:pt x="69" y="13"/>
                  </a:lnTo>
                  <a:cubicBezTo>
                    <a:pt x="74" y="5"/>
                    <a:pt x="74" y="0"/>
                    <a:pt x="69" y="0"/>
                  </a:cubicBezTo>
                  <a:close/>
                  <a:moveTo>
                    <a:pt x="69" y="13"/>
                  </a:moveTo>
                  <a:cubicBezTo>
                    <a:pt x="54" y="38"/>
                    <a:pt x="1" y="91"/>
                    <a:pt x="1" y="91"/>
                  </a:cubicBezTo>
                  <a:cubicBezTo>
                    <a:pt x="23" y="92"/>
                    <a:pt x="46" y="93"/>
                    <a:pt x="69" y="93"/>
                  </a:cubicBezTo>
                  <a:lnTo>
                    <a:pt x="69" y="93"/>
                  </a:lnTo>
                  <a:cubicBezTo>
                    <a:pt x="69" y="66"/>
                    <a:pt x="69" y="39"/>
                    <a:pt x="69" y="13"/>
                  </a:cubicBezTo>
                  <a:close/>
                  <a:moveTo>
                    <a:pt x="69" y="93"/>
                  </a:moveTo>
                  <a:cubicBezTo>
                    <a:pt x="69" y="4810"/>
                    <a:pt x="69" y="9503"/>
                    <a:pt x="69" y="14197"/>
                  </a:cubicBezTo>
                  <a:lnTo>
                    <a:pt x="4611" y="1419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4642" y="226"/>
                    <a:pt x="4672" y="227"/>
                    <a:pt x="4703" y="228"/>
                  </a:cubicBezTo>
                  <a:lnTo>
                    <a:pt x="4611" y="137"/>
                  </a:lnTo>
                  <a:lnTo>
                    <a:pt x="4611" y="226"/>
                  </a:lnTo>
                  <a:lnTo>
                    <a:pt x="4611" y="226"/>
                  </a:lnTo>
                  <a:cubicBezTo>
                    <a:pt x="3091" y="182"/>
                    <a:pt x="1590" y="137"/>
                    <a:pt x="69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6"/>
            <p:cNvSpPr/>
            <p:nvPr/>
          </p:nvSpPr>
          <p:spPr>
            <a:xfrm>
              <a:off x="2584550" y="2990725"/>
              <a:ext cx="237975" cy="232275"/>
            </a:xfrm>
            <a:custGeom>
              <a:avLst/>
              <a:gdLst/>
              <a:ahLst/>
              <a:cxnLst/>
              <a:rect l="l" t="t" r="r" b="b"/>
              <a:pathLst>
                <a:path w="9519" h="9291" extrusionOk="0">
                  <a:moveTo>
                    <a:pt x="1" y="4497"/>
                  </a:moveTo>
                  <a:lnTo>
                    <a:pt x="92" y="4589"/>
                  </a:lnTo>
                  <a:lnTo>
                    <a:pt x="92" y="4497"/>
                  </a:lnTo>
                  <a:close/>
                  <a:moveTo>
                    <a:pt x="92" y="1"/>
                  </a:moveTo>
                  <a:lnTo>
                    <a:pt x="92" y="4497"/>
                  </a:lnTo>
                  <a:lnTo>
                    <a:pt x="4611" y="4497"/>
                  </a:lnTo>
                  <a:cubicBezTo>
                    <a:pt x="4703" y="6072"/>
                    <a:pt x="4771" y="7487"/>
                    <a:pt x="4885" y="9222"/>
                  </a:cubicBezTo>
                  <a:lnTo>
                    <a:pt x="9450" y="9222"/>
                  </a:lnTo>
                  <a:lnTo>
                    <a:pt x="9450" y="1"/>
                  </a:lnTo>
                  <a:close/>
                  <a:moveTo>
                    <a:pt x="9450" y="9222"/>
                  </a:moveTo>
                  <a:lnTo>
                    <a:pt x="9450" y="9291"/>
                  </a:lnTo>
                  <a:lnTo>
                    <a:pt x="9519" y="92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6"/>
            <p:cNvSpPr/>
            <p:nvPr/>
          </p:nvSpPr>
          <p:spPr>
            <a:xfrm>
              <a:off x="1991675" y="1571575"/>
              <a:ext cx="118125" cy="231125"/>
            </a:xfrm>
            <a:custGeom>
              <a:avLst/>
              <a:gdLst/>
              <a:ahLst/>
              <a:cxnLst/>
              <a:rect l="l" t="t" r="r" b="b"/>
              <a:pathLst>
                <a:path w="4725" h="9245" extrusionOk="0">
                  <a:moveTo>
                    <a:pt x="91" y="0"/>
                  </a:moveTo>
                  <a:cubicBezTo>
                    <a:pt x="91" y="0"/>
                    <a:pt x="0" y="92"/>
                    <a:pt x="0" y="92"/>
                  </a:cubicBezTo>
                  <a:lnTo>
                    <a:pt x="91" y="92"/>
                  </a:lnTo>
                  <a:cubicBezTo>
                    <a:pt x="91" y="61"/>
                    <a:pt x="91" y="31"/>
                    <a:pt x="91" y="0"/>
                  </a:cubicBezTo>
                  <a:close/>
                  <a:moveTo>
                    <a:pt x="91" y="92"/>
                  </a:moveTo>
                  <a:cubicBezTo>
                    <a:pt x="91" y="3143"/>
                    <a:pt x="91" y="6194"/>
                    <a:pt x="91" y="9245"/>
                  </a:cubicBezTo>
                  <a:lnTo>
                    <a:pt x="4725" y="9245"/>
                  </a:lnTo>
                  <a:lnTo>
                    <a:pt x="472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6"/>
            <p:cNvSpPr/>
            <p:nvPr/>
          </p:nvSpPr>
          <p:spPr>
            <a:xfrm>
              <a:off x="2226200" y="1575000"/>
              <a:ext cx="232275" cy="119850"/>
            </a:xfrm>
            <a:custGeom>
              <a:avLst/>
              <a:gdLst/>
              <a:ahLst/>
              <a:cxnLst/>
              <a:rect l="l" t="t" r="r" b="b"/>
              <a:pathLst>
                <a:path w="9291" h="4794" extrusionOk="0">
                  <a:moveTo>
                    <a:pt x="9199" y="0"/>
                  </a:moveTo>
                  <a:lnTo>
                    <a:pt x="9199" y="69"/>
                  </a:lnTo>
                  <a:lnTo>
                    <a:pt x="9290" y="69"/>
                  </a:lnTo>
                  <a:lnTo>
                    <a:pt x="9199" y="0"/>
                  </a:lnTo>
                  <a:close/>
                  <a:moveTo>
                    <a:pt x="0" y="69"/>
                  </a:moveTo>
                  <a:lnTo>
                    <a:pt x="0" y="4702"/>
                  </a:lnTo>
                  <a:lnTo>
                    <a:pt x="9199" y="4702"/>
                  </a:lnTo>
                  <a:lnTo>
                    <a:pt x="9199" y="69"/>
                  </a:lnTo>
                  <a:close/>
                  <a:moveTo>
                    <a:pt x="9199" y="4702"/>
                  </a:moveTo>
                  <a:lnTo>
                    <a:pt x="9199" y="4794"/>
                  </a:lnTo>
                  <a:lnTo>
                    <a:pt x="9290" y="47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6"/>
            <p:cNvSpPr/>
            <p:nvPr/>
          </p:nvSpPr>
          <p:spPr>
            <a:xfrm>
              <a:off x="2938350" y="3693175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6"/>
            <p:cNvSpPr/>
            <p:nvPr/>
          </p:nvSpPr>
          <p:spPr>
            <a:xfrm>
              <a:off x="2820225" y="39294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92" y="0"/>
                  </a:moveTo>
                  <a:lnTo>
                    <a:pt x="23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4748" y="0"/>
                  </a:moveTo>
                  <a:lnTo>
                    <a:pt x="4748" y="69"/>
                  </a:lnTo>
                  <a:lnTo>
                    <a:pt x="4817" y="69"/>
                  </a:lnTo>
                  <a:lnTo>
                    <a:pt x="4748" y="0"/>
                  </a:lnTo>
                  <a:close/>
                  <a:moveTo>
                    <a:pt x="92" y="69"/>
                  </a:moveTo>
                  <a:lnTo>
                    <a:pt x="92" y="9450"/>
                  </a:lnTo>
                  <a:lnTo>
                    <a:pt x="4748" y="9450"/>
                  </a:lnTo>
                  <a:lnTo>
                    <a:pt x="4748" y="69"/>
                  </a:lnTo>
                  <a:close/>
                  <a:moveTo>
                    <a:pt x="1" y="9450"/>
                  </a:moveTo>
                  <a:lnTo>
                    <a:pt x="92" y="9518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6"/>
            <p:cNvSpPr/>
            <p:nvPr/>
          </p:nvSpPr>
          <p:spPr>
            <a:xfrm>
              <a:off x="2938350" y="4519450"/>
              <a:ext cx="114725" cy="237975"/>
            </a:xfrm>
            <a:custGeom>
              <a:avLst/>
              <a:gdLst/>
              <a:ahLst/>
              <a:cxnLst/>
              <a:rect l="l" t="t" r="r" b="b"/>
              <a:pathLst>
                <a:path w="4589" h="9519" extrusionOk="0">
                  <a:moveTo>
                    <a:pt x="92" y="1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92" y="92"/>
                  </a:moveTo>
                  <a:lnTo>
                    <a:pt x="92" y="9450"/>
                  </a:lnTo>
                  <a:lnTo>
                    <a:pt x="4588" y="9450"/>
                  </a:lnTo>
                  <a:lnTo>
                    <a:pt x="4588" y="92"/>
                  </a:lnTo>
                  <a:close/>
                  <a:moveTo>
                    <a:pt x="23" y="9450"/>
                  </a:moveTo>
                  <a:lnTo>
                    <a:pt x="92" y="9519"/>
                  </a:lnTo>
                  <a:lnTo>
                    <a:pt x="92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6"/>
            <p:cNvSpPr/>
            <p:nvPr/>
          </p:nvSpPr>
          <p:spPr>
            <a:xfrm>
              <a:off x="1286375" y="4637575"/>
              <a:ext cx="114150" cy="232275"/>
            </a:xfrm>
            <a:custGeom>
              <a:avLst/>
              <a:gdLst/>
              <a:ahLst/>
              <a:cxnLst/>
              <a:rect l="l" t="t" r="r" b="b"/>
              <a:pathLst>
                <a:path w="4566" h="9291" extrusionOk="0">
                  <a:moveTo>
                    <a:pt x="91" y="0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0"/>
                  </a:lnTo>
                  <a:close/>
                  <a:moveTo>
                    <a:pt x="91" y="92"/>
                  </a:moveTo>
                  <a:lnTo>
                    <a:pt x="91" y="9290"/>
                  </a:lnTo>
                  <a:lnTo>
                    <a:pt x="4565" y="9290"/>
                  </a:lnTo>
                  <a:lnTo>
                    <a:pt x="4565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6"/>
            <p:cNvSpPr/>
            <p:nvPr/>
          </p:nvSpPr>
          <p:spPr>
            <a:xfrm>
              <a:off x="1527750" y="4637000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4497" y="1"/>
                  </a:moveTo>
                  <a:lnTo>
                    <a:pt x="4497" y="92"/>
                  </a:lnTo>
                  <a:lnTo>
                    <a:pt x="4588" y="92"/>
                  </a:lnTo>
                  <a:cubicBezTo>
                    <a:pt x="4588" y="92"/>
                    <a:pt x="4497" y="1"/>
                    <a:pt x="4497" y="1"/>
                  </a:cubicBezTo>
                  <a:close/>
                  <a:moveTo>
                    <a:pt x="0" y="92"/>
                  </a:moveTo>
                  <a:lnTo>
                    <a:pt x="0" y="9290"/>
                  </a:lnTo>
                  <a:lnTo>
                    <a:pt x="4497" y="9290"/>
                  </a:lnTo>
                  <a:lnTo>
                    <a:pt x="4497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6"/>
            <p:cNvSpPr/>
            <p:nvPr/>
          </p:nvSpPr>
          <p:spPr>
            <a:xfrm>
              <a:off x="1875825" y="4637575"/>
              <a:ext cx="114725" cy="232275"/>
            </a:xfrm>
            <a:custGeom>
              <a:avLst/>
              <a:gdLst/>
              <a:ahLst/>
              <a:cxnLst/>
              <a:rect l="l" t="t" r="r" b="b"/>
              <a:pathLst>
                <a:path w="4589" h="9291" extrusionOk="0">
                  <a:moveTo>
                    <a:pt x="92" y="0"/>
                  </a:moveTo>
                  <a:lnTo>
                    <a:pt x="1" y="69"/>
                  </a:lnTo>
                  <a:lnTo>
                    <a:pt x="92" y="69"/>
                  </a:lnTo>
                  <a:lnTo>
                    <a:pt x="92" y="0"/>
                  </a:lnTo>
                  <a:close/>
                  <a:moveTo>
                    <a:pt x="92" y="69"/>
                  </a:moveTo>
                  <a:lnTo>
                    <a:pt x="92" y="9290"/>
                  </a:lnTo>
                  <a:lnTo>
                    <a:pt x="4589" y="9290"/>
                  </a:lnTo>
                  <a:lnTo>
                    <a:pt x="4589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6"/>
            <p:cNvSpPr/>
            <p:nvPr/>
          </p:nvSpPr>
          <p:spPr>
            <a:xfrm>
              <a:off x="2234750" y="4761975"/>
              <a:ext cx="228275" cy="108450"/>
            </a:xfrm>
            <a:custGeom>
              <a:avLst/>
              <a:gdLst/>
              <a:ahLst/>
              <a:cxnLst/>
              <a:rect l="l" t="t" r="r" b="b"/>
              <a:pathLst>
                <a:path w="9131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31" y="4337"/>
                  </a:lnTo>
                  <a:lnTo>
                    <a:pt x="9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6"/>
            <p:cNvSpPr/>
            <p:nvPr/>
          </p:nvSpPr>
          <p:spPr>
            <a:xfrm>
              <a:off x="582200" y="1456875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6"/>
            <p:cNvSpPr/>
            <p:nvPr/>
          </p:nvSpPr>
          <p:spPr>
            <a:xfrm>
              <a:off x="582200" y="755000"/>
              <a:ext cx="227700" cy="108450"/>
            </a:xfrm>
            <a:custGeom>
              <a:avLst/>
              <a:gdLst/>
              <a:ahLst/>
              <a:cxnLst/>
              <a:rect l="l" t="t" r="r" b="b"/>
              <a:pathLst>
                <a:path w="9108" h="4338" extrusionOk="0">
                  <a:moveTo>
                    <a:pt x="1" y="0"/>
                  </a:moveTo>
                  <a:lnTo>
                    <a:pt x="1" y="4337"/>
                  </a:lnTo>
                  <a:lnTo>
                    <a:pt x="9108" y="4337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6"/>
            <p:cNvSpPr/>
            <p:nvPr/>
          </p:nvSpPr>
          <p:spPr>
            <a:xfrm>
              <a:off x="2809950" y="1102500"/>
              <a:ext cx="120425" cy="120450"/>
            </a:xfrm>
            <a:custGeom>
              <a:avLst/>
              <a:gdLst/>
              <a:ahLst/>
              <a:cxnLst/>
              <a:rect l="l" t="t" r="r" b="b"/>
              <a:pathLst>
                <a:path w="4817" h="4818" extrusionOk="0">
                  <a:moveTo>
                    <a:pt x="92" y="1"/>
                  </a:moveTo>
                  <a:lnTo>
                    <a:pt x="1" y="92"/>
                  </a:lnTo>
                  <a:lnTo>
                    <a:pt x="92" y="92"/>
                  </a:lnTo>
                  <a:lnTo>
                    <a:pt x="92" y="1"/>
                  </a:lnTo>
                  <a:close/>
                  <a:moveTo>
                    <a:pt x="4725" y="1"/>
                  </a:moveTo>
                  <a:cubicBezTo>
                    <a:pt x="4726" y="31"/>
                    <a:pt x="4727" y="62"/>
                    <a:pt x="4728" y="92"/>
                  </a:cubicBezTo>
                  <a:lnTo>
                    <a:pt x="4817" y="92"/>
                  </a:lnTo>
                  <a:lnTo>
                    <a:pt x="4725" y="1"/>
                  </a:lnTo>
                  <a:close/>
                  <a:moveTo>
                    <a:pt x="23" y="4726"/>
                  </a:moveTo>
                  <a:lnTo>
                    <a:pt x="92" y="4817"/>
                  </a:lnTo>
                  <a:lnTo>
                    <a:pt x="92" y="4727"/>
                  </a:lnTo>
                  <a:lnTo>
                    <a:pt x="92" y="4727"/>
                  </a:lnTo>
                  <a:cubicBezTo>
                    <a:pt x="69" y="4726"/>
                    <a:pt x="46" y="4726"/>
                    <a:pt x="23" y="4726"/>
                  </a:cubicBezTo>
                  <a:close/>
                  <a:moveTo>
                    <a:pt x="92" y="92"/>
                  </a:moveTo>
                  <a:lnTo>
                    <a:pt x="92" y="4727"/>
                  </a:lnTo>
                  <a:lnTo>
                    <a:pt x="92" y="4727"/>
                  </a:lnTo>
                  <a:cubicBezTo>
                    <a:pt x="1667" y="4750"/>
                    <a:pt x="3242" y="4795"/>
                    <a:pt x="4817" y="4817"/>
                  </a:cubicBezTo>
                  <a:cubicBezTo>
                    <a:pt x="4794" y="3250"/>
                    <a:pt x="4772" y="1660"/>
                    <a:pt x="4728" y="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6"/>
            <p:cNvSpPr/>
            <p:nvPr/>
          </p:nvSpPr>
          <p:spPr>
            <a:xfrm>
              <a:off x="2226775" y="1926500"/>
              <a:ext cx="110725" cy="117575"/>
            </a:xfrm>
            <a:custGeom>
              <a:avLst/>
              <a:gdLst/>
              <a:ahLst/>
              <a:cxnLst/>
              <a:rect l="l" t="t" r="r" b="b"/>
              <a:pathLst>
                <a:path w="4429" h="4703" extrusionOk="0">
                  <a:moveTo>
                    <a:pt x="4337" y="1"/>
                  </a:moveTo>
                  <a:lnTo>
                    <a:pt x="4337" y="69"/>
                  </a:lnTo>
                  <a:lnTo>
                    <a:pt x="4416" y="69"/>
                  </a:lnTo>
                  <a:cubicBezTo>
                    <a:pt x="4391" y="54"/>
                    <a:pt x="4337" y="1"/>
                    <a:pt x="4337" y="1"/>
                  </a:cubicBezTo>
                  <a:close/>
                  <a:moveTo>
                    <a:pt x="4416" y="69"/>
                  </a:moveTo>
                  <a:lnTo>
                    <a:pt x="4416" y="69"/>
                  </a:lnTo>
                  <a:cubicBezTo>
                    <a:pt x="4420" y="71"/>
                    <a:pt x="4423" y="73"/>
                    <a:pt x="4425" y="73"/>
                  </a:cubicBezTo>
                  <a:cubicBezTo>
                    <a:pt x="4427" y="73"/>
                    <a:pt x="4428" y="72"/>
                    <a:pt x="4428" y="69"/>
                  </a:cubicBezTo>
                  <a:close/>
                  <a:moveTo>
                    <a:pt x="0" y="69"/>
                  </a:moveTo>
                  <a:lnTo>
                    <a:pt x="0" y="4703"/>
                  </a:lnTo>
                  <a:lnTo>
                    <a:pt x="4337" y="4703"/>
                  </a:lnTo>
                  <a:lnTo>
                    <a:pt x="4337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6"/>
            <p:cNvSpPr/>
            <p:nvPr/>
          </p:nvSpPr>
          <p:spPr>
            <a:xfrm>
              <a:off x="2938350" y="24012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8" y="4474"/>
                  </a:lnTo>
                  <a:lnTo>
                    <a:pt x="4588" y="0"/>
                  </a:lnTo>
                  <a:close/>
                  <a:moveTo>
                    <a:pt x="0" y="4474"/>
                  </a:moveTo>
                  <a:cubicBezTo>
                    <a:pt x="0" y="4474"/>
                    <a:pt x="92" y="4565"/>
                    <a:pt x="92" y="4565"/>
                  </a:cubicBez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6"/>
            <p:cNvSpPr/>
            <p:nvPr/>
          </p:nvSpPr>
          <p:spPr>
            <a:xfrm>
              <a:off x="695750" y="2276875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92" y="0"/>
                  </a:moveTo>
                  <a:lnTo>
                    <a:pt x="1" y="69"/>
                  </a:lnTo>
                  <a:cubicBezTo>
                    <a:pt x="31" y="68"/>
                    <a:pt x="62" y="68"/>
                    <a:pt x="92" y="67"/>
                  </a:cubicBezTo>
                  <a:lnTo>
                    <a:pt x="92" y="67"/>
                  </a:lnTo>
                  <a:cubicBezTo>
                    <a:pt x="92" y="1613"/>
                    <a:pt x="92" y="3159"/>
                    <a:pt x="92" y="4725"/>
                  </a:cubicBezTo>
                  <a:lnTo>
                    <a:pt x="4817" y="4725"/>
                  </a:lnTo>
                  <a:lnTo>
                    <a:pt x="4817" y="0"/>
                  </a:lnTo>
                  <a:cubicBezTo>
                    <a:pt x="3249" y="23"/>
                    <a:pt x="1682" y="45"/>
                    <a:pt x="92" y="67"/>
                  </a:cubicBezTo>
                  <a:lnTo>
                    <a:pt x="92" y="67"/>
                  </a:lnTo>
                  <a:cubicBezTo>
                    <a:pt x="92" y="45"/>
                    <a:pt x="92" y="23"/>
                    <a:pt x="92" y="0"/>
                  </a:cubicBezTo>
                  <a:close/>
                  <a:moveTo>
                    <a:pt x="1" y="4725"/>
                  </a:moveTo>
                  <a:lnTo>
                    <a:pt x="92" y="4816"/>
                  </a:lnTo>
                  <a:cubicBezTo>
                    <a:pt x="92" y="4786"/>
                    <a:pt x="92" y="4756"/>
                    <a:pt x="92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6"/>
            <p:cNvSpPr/>
            <p:nvPr/>
          </p:nvSpPr>
          <p:spPr>
            <a:xfrm>
              <a:off x="583925" y="2158750"/>
              <a:ext cx="114150" cy="119850"/>
            </a:xfrm>
            <a:custGeom>
              <a:avLst/>
              <a:gdLst/>
              <a:ahLst/>
              <a:cxnLst/>
              <a:rect l="l" t="t" r="r" b="b"/>
              <a:pathLst>
                <a:path w="4566" h="4794" extrusionOk="0">
                  <a:moveTo>
                    <a:pt x="4474" y="0"/>
                  </a:moveTo>
                  <a:lnTo>
                    <a:pt x="4474" y="92"/>
                  </a:lnTo>
                  <a:lnTo>
                    <a:pt x="4565" y="92"/>
                  </a:lnTo>
                  <a:lnTo>
                    <a:pt x="4474" y="0"/>
                  </a:lnTo>
                  <a:close/>
                  <a:moveTo>
                    <a:pt x="0" y="92"/>
                  </a:moveTo>
                  <a:lnTo>
                    <a:pt x="0" y="4725"/>
                  </a:lnTo>
                  <a:lnTo>
                    <a:pt x="4474" y="4725"/>
                  </a:lnTo>
                  <a:lnTo>
                    <a:pt x="4474" y="92"/>
                  </a:lnTo>
                  <a:close/>
                  <a:moveTo>
                    <a:pt x="4474" y="4725"/>
                  </a:moveTo>
                  <a:lnTo>
                    <a:pt x="4474" y="4794"/>
                  </a:lnTo>
                  <a:lnTo>
                    <a:pt x="4565" y="47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6"/>
            <p:cNvSpPr/>
            <p:nvPr/>
          </p:nvSpPr>
          <p:spPr>
            <a:xfrm>
              <a:off x="1755425" y="1568725"/>
              <a:ext cx="122700" cy="117575"/>
            </a:xfrm>
            <a:custGeom>
              <a:avLst/>
              <a:gdLst/>
              <a:ahLst/>
              <a:cxnLst/>
              <a:rect l="l" t="t" r="r" b="b"/>
              <a:pathLst>
                <a:path w="4908" h="4703" extrusionOk="0">
                  <a:moveTo>
                    <a:pt x="4839" y="0"/>
                  </a:moveTo>
                  <a:lnTo>
                    <a:pt x="4839" y="91"/>
                  </a:lnTo>
                  <a:lnTo>
                    <a:pt x="4908" y="91"/>
                  </a:lnTo>
                  <a:lnTo>
                    <a:pt x="4839" y="0"/>
                  </a:lnTo>
                  <a:close/>
                  <a:moveTo>
                    <a:pt x="92" y="91"/>
                  </a:moveTo>
                  <a:cubicBezTo>
                    <a:pt x="92" y="1790"/>
                    <a:pt x="92" y="3204"/>
                    <a:pt x="92" y="4612"/>
                  </a:cubicBezTo>
                  <a:lnTo>
                    <a:pt x="92" y="4612"/>
                  </a:lnTo>
                  <a:cubicBezTo>
                    <a:pt x="61" y="4612"/>
                    <a:pt x="31" y="4611"/>
                    <a:pt x="0" y="4611"/>
                  </a:cubicBezTo>
                  <a:lnTo>
                    <a:pt x="0" y="4611"/>
                  </a:lnTo>
                  <a:cubicBezTo>
                    <a:pt x="0" y="4611"/>
                    <a:pt x="92" y="4702"/>
                    <a:pt x="92" y="4702"/>
                  </a:cubicBezTo>
                  <a:cubicBezTo>
                    <a:pt x="92" y="4672"/>
                    <a:pt x="92" y="4642"/>
                    <a:pt x="92" y="4612"/>
                  </a:cubicBezTo>
                  <a:lnTo>
                    <a:pt x="92" y="4612"/>
                  </a:lnTo>
                  <a:cubicBezTo>
                    <a:pt x="1658" y="4634"/>
                    <a:pt x="3205" y="4634"/>
                    <a:pt x="4839" y="4634"/>
                  </a:cubicBezTo>
                  <a:lnTo>
                    <a:pt x="4839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6"/>
            <p:cNvSpPr/>
            <p:nvPr/>
          </p:nvSpPr>
          <p:spPr>
            <a:xfrm>
              <a:off x="1876400" y="1456875"/>
              <a:ext cx="117575" cy="117000"/>
            </a:xfrm>
            <a:custGeom>
              <a:avLst/>
              <a:gdLst/>
              <a:ahLst/>
              <a:cxnLst/>
              <a:rect l="l" t="t" r="r" b="b"/>
              <a:pathLst>
                <a:path w="4703" h="4680" extrusionOk="0">
                  <a:moveTo>
                    <a:pt x="69" y="0"/>
                  </a:moveTo>
                  <a:lnTo>
                    <a:pt x="69" y="4476"/>
                  </a:lnTo>
                  <a:lnTo>
                    <a:pt x="69" y="4476"/>
                  </a:lnTo>
                  <a:cubicBezTo>
                    <a:pt x="46" y="4475"/>
                    <a:pt x="23" y="4475"/>
                    <a:pt x="0" y="4474"/>
                  </a:cubicBezTo>
                  <a:lnTo>
                    <a:pt x="0" y="4474"/>
                  </a:lnTo>
                  <a:cubicBezTo>
                    <a:pt x="0" y="4474"/>
                    <a:pt x="69" y="4565"/>
                    <a:pt x="69" y="4565"/>
                  </a:cubicBezTo>
                  <a:lnTo>
                    <a:pt x="69" y="4476"/>
                  </a:lnTo>
                  <a:lnTo>
                    <a:pt x="69" y="4476"/>
                  </a:lnTo>
                  <a:cubicBezTo>
                    <a:pt x="1576" y="4520"/>
                    <a:pt x="3105" y="4543"/>
                    <a:pt x="4634" y="4586"/>
                  </a:cubicBezTo>
                  <a:lnTo>
                    <a:pt x="4634" y="4586"/>
                  </a:lnTo>
                  <a:cubicBezTo>
                    <a:pt x="4634" y="3020"/>
                    <a:pt x="4634" y="1455"/>
                    <a:pt x="4634" y="0"/>
                  </a:cubicBezTo>
                  <a:close/>
                  <a:moveTo>
                    <a:pt x="4634" y="4586"/>
                  </a:moveTo>
                  <a:cubicBezTo>
                    <a:pt x="4634" y="4613"/>
                    <a:pt x="4634" y="4640"/>
                    <a:pt x="4634" y="4667"/>
                  </a:cubicBezTo>
                  <a:lnTo>
                    <a:pt x="4634" y="4667"/>
                  </a:lnTo>
                  <a:cubicBezTo>
                    <a:pt x="4649" y="4642"/>
                    <a:pt x="4702" y="4588"/>
                    <a:pt x="4702" y="4588"/>
                  </a:cubicBezTo>
                  <a:cubicBezTo>
                    <a:pt x="4680" y="4588"/>
                    <a:pt x="4657" y="4587"/>
                    <a:pt x="4634" y="4586"/>
                  </a:cubicBezTo>
                  <a:close/>
                  <a:moveTo>
                    <a:pt x="4634" y="4667"/>
                  </a:moveTo>
                  <a:cubicBezTo>
                    <a:pt x="4630" y="4675"/>
                    <a:pt x="4629" y="4680"/>
                    <a:pt x="4634" y="4680"/>
                  </a:cubicBezTo>
                  <a:cubicBezTo>
                    <a:pt x="4634" y="4675"/>
                    <a:pt x="4634" y="4671"/>
                    <a:pt x="4634" y="46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6"/>
            <p:cNvSpPr/>
            <p:nvPr/>
          </p:nvSpPr>
          <p:spPr>
            <a:xfrm>
              <a:off x="1522025" y="1456875"/>
              <a:ext cx="114725" cy="114150"/>
            </a:xfrm>
            <a:custGeom>
              <a:avLst/>
              <a:gdLst/>
              <a:ahLst/>
              <a:cxnLst/>
              <a:rect l="l" t="t" r="r" b="b"/>
              <a:pathLst>
                <a:path w="4589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589" y="4474"/>
                  </a:lnTo>
                  <a:lnTo>
                    <a:pt x="4589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6"/>
            <p:cNvSpPr/>
            <p:nvPr/>
          </p:nvSpPr>
          <p:spPr>
            <a:xfrm>
              <a:off x="1168250" y="45194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69" y="1"/>
                  </a:moveTo>
                  <a:lnTo>
                    <a:pt x="0" y="92"/>
                  </a:lnTo>
                  <a:lnTo>
                    <a:pt x="69" y="92"/>
                  </a:lnTo>
                  <a:lnTo>
                    <a:pt x="69" y="1"/>
                  </a:lnTo>
                  <a:close/>
                  <a:moveTo>
                    <a:pt x="4725" y="1"/>
                  </a:moveTo>
                  <a:cubicBezTo>
                    <a:pt x="4725" y="31"/>
                    <a:pt x="4725" y="61"/>
                    <a:pt x="4725" y="92"/>
                  </a:cubicBezTo>
                  <a:lnTo>
                    <a:pt x="4794" y="92"/>
                  </a:lnTo>
                  <a:lnTo>
                    <a:pt x="4725" y="1"/>
                  </a:lnTo>
                  <a:close/>
                  <a:moveTo>
                    <a:pt x="69" y="92"/>
                  </a:moveTo>
                  <a:lnTo>
                    <a:pt x="69" y="4725"/>
                  </a:lnTo>
                  <a:lnTo>
                    <a:pt x="4725" y="4725"/>
                  </a:lnTo>
                  <a:cubicBezTo>
                    <a:pt x="4725" y="3167"/>
                    <a:pt x="4725" y="1629"/>
                    <a:pt x="4725" y="92"/>
                  </a:cubicBezTo>
                  <a:close/>
                  <a:moveTo>
                    <a:pt x="4725" y="4725"/>
                  </a:moveTo>
                  <a:cubicBezTo>
                    <a:pt x="4725" y="4756"/>
                    <a:pt x="4725" y="4786"/>
                    <a:pt x="4725" y="4817"/>
                  </a:cubicBezTo>
                  <a:cubicBezTo>
                    <a:pt x="4725" y="4817"/>
                    <a:pt x="4816" y="4725"/>
                    <a:pt x="4816" y="47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6"/>
            <p:cNvSpPr/>
            <p:nvPr/>
          </p:nvSpPr>
          <p:spPr>
            <a:xfrm>
              <a:off x="1049550" y="4755125"/>
              <a:ext cx="114725" cy="114725"/>
            </a:xfrm>
            <a:custGeom>
              <a:avLst/>
              <a:gdLst/>
              <a:ahLst/>
              <a:cxnLst/>
              <a:rect l="l" t="t" r="r" b="b"/>
              <a:pathLst>
                <a:path w="4589" h="4589" extrusionOk="0">
                  <a:moveTo>
                    <a:pt x="92" y="0"/>
                  </a:moveTo>
                  <a:cubicBezTo>
                    <a:pt x="92" y="0"/>
                    <a:pt x="1" y="92"/>
                    <a:pt x="1" y="92"/>
                  </a:cubicBezTo>
                  <a:lnTo>
                    <a:pt x="92" y="92"/>
                  </a:lnTo>
                  <a:lnTo>
                    <a:pt x="92" y="0"/>
                  </a:lnTo>
                  <a:close/>
                  <a:moveTo>
                    <a:pt x="92" y="92"/>
                  </a:moveTo>
                  <a:lnTo>
                    <a:pt x="92" y="4588"/>
                  </a:lnTo>
                  <a:lnTo>
                    <a:pt x="4588" y="4588"/>
                  </a:lnTo>
                  <a:lnTo>
                    <a:pt x="4588" y="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6"/>
            <p:cNvSpPr/>
            <p:nvPr/>
          </p:nvSpPr>
          <p:spPr>
            <a:xfrm>
              <a:off x="2335200" y="1810675"/>
              <a:ext cx="123275" cy="120425"/>
            </a:xfrm>
            <a:custGeom>
              <a:avLst/>
              <a:gdLst/>
              <a:ahLst/>
              <a:cxnLst/>
              <a:rect l="l" t="t" r="r" b="b"/>
              <a:pathLst>
                <a:path w="4931" h="4817" extrusionOk="0">
                  <a:moveTo>
                    <a:pt x="4839" y="0"/>
                  </a:moveTo>
                  <a:lnTo>
                    <a:pt x="4839" y="91"/>
                  </a:lnTo>
                  <a:lnTo>
                    <a:pt x="4930" y="91"/>
                  </a:lnTo>
                  <a:lnTo>
                    <a:pt x="4839" y="0"/>
                  </a:lnTo>
                  <a:close/>
                  <a:moveTo>
                    <a:pt x="0" y="4634"/>
                  </a:moveTo>
                  <a:cubicBezTo>
                    <a:pt x="0" y="4634"/>
                    <a:pt x="91" y="4702"/>
                    <a:pt x="91" y="4702"/>
                  </a:cubicBezTo>
                  <a:cubicBezTo>
                    <a:pt x="91" y="4680"/>
                    <a:pt x="91" y="4657"/>
                    <a:pt x="91" y="4635"/>
                  </a:cubicBezTo>
                  <a:lnTo>
                    <a:pt x="91" y="4635"/>
                  </a:lnTo>
                  <a:cubicBezTo>
                    <a:pt x="61" y="4634"/>
                    <a:pt x="30" y="4634"/>
                    <a:pt x="0" y="4634"/>
                  </a:cubicBezTo>
                  <a:close/>
                  <a:moveTo>
                    <a:pt x="91" y="91"/>
                  </a:moveTo>
                  <a:cubicBezTo>
                    <a:pt x="91" y="1799"/>
                    <a:pt x="91" y="3219"/>
                    <a:pt x="91" y="4635"/>
                  </a:cubicBezTo>
                  <a:lnTo>
                    <a:pt x="91" y="4635"/>
                  </a:lnTo>
                  <a:cubicBezTo>
                    <a:pt x="1674" y="4658"/>
                    <a:pt x="3256" y="4701"/>
                    <a:pt x="4839" y="4724"/>
                  </a:cubicBezTo>
                  <a:lnTo>
                    <a:pt x="4839" y="4724"/>
                  </a:lnTo>
                  <a:lnTo>
                    <a:pt x="4839" y="91"/>
                  </a:lnTo>
                  <a:close/>
                  <a:moveTo>
                    <a:pt x="4839" y="4724"/>
                  </a:moveTo>
                  <a:lnTo>
                    <a:pt x="4839" y="4816"/>
                  </a:lnTo>
                  <a:lnTo>
                    <a:pt x="4930" y="4725"/>
                  </a:lnTo>
                  <a:cubicBezTo>
                    <a:pt x="4900" y="4724"/>
                    <a:pt x="4869" y="4724"/>
                    <a:pt x="4839" y="4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6"/>
            <p:cNvSpPr/>
            <p:nvPr/>
          </p:nvSpPr>
          <p:spPr>
            <a:xfrm>
              <a:off x="2820800" y="4755700"/>
              <a:ext cx="119850" cy="114150"/>
            </a:xfrm>
            <a:custGeom>
              <a:avLst/>
              <a:gdLst/>
              <a:ahLst/>
              <a:cxnLst/>
              <a:rect l="l" t="t" r="r" b="b"/>
              <a:pathLst>
                <a:path w="4794" h="4566" extrusionOk="0">
                  <a:moveTo>
                    <a:pt x="69" y="0"/>
                  </a:moveTo>
                  <a:lnTo>
                    <a:pt x="0" y="69"/>
                  </a:lnTo>
                  <a:lnTo>
                    <a:pt x="69" y="69"/>
                  </a:lnTo>
                  <a:lnTo>
                    <a:pt x="69" y="0"/>
                  </a:lnTo>
                  <a:close/>
                  <a:moveTo>
                    <a:pt x="4725" y="0"/>
                  </a:moveTo>
                  <a:lnTo>
                    <a:pt x="4725" y="69"/>
                  </a:lnTo>
                  <a:lnTo>
                    <a:pt x="4794" y="69"/>
                  </a:lnTo>
                  <a:lnTo>
                    <a:pt x="4725" y="0"/>
                  </a:lnTo>
                  <a:close/>
                  <a:moveTo>
                    <a:pt x="69" y="69"/>
                  </a:moveTo>
                  <a:lnTo>
                    <a:pt x="69" y="4565"/>
                  </a:lnTo>
                  <a:lnTo>
                    <a:pt x="4725" y="4565"/>
                  </a:lnTo>
                  <a:lnTo>
                    <a:pt x="4725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6"/>
            <p:cNvSpPr/>
            <p:nvPr/>
          </p:nvSpPr>
          <p:spPr>
            <a:xfrm>
              <a:off x="2348300" y="3456925"/>
              <a:ext cx="120450" cy="238550"/>
            </a:xfrm>
            <a:custGeom>
              <a:avLst/>
              <a:gdLst/>
              <a:ahLst/>
              <a:cxnLst/>
              <a:rect l="l" t="t" r="r" b="b"/>
              <a:pathLst>
                <a:path w="4818" h="9542" extrusionOk="0">
                  <a:moveTo>
                    <a:pt x="1" y="1"/>
                  </a:moveTo>
                  <a:lnTo>
                    <a:pt x="1" y="9542"/>
                  </a:lnTo>
                  <a:lnTo>
                    <a:pt x="4817" y="9542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6"/>
            <p:cNvSpPr/>
            <p:nvPr/>
          </p:nvSpPr>
          <p:spPr>
            <a:xfrm>
              <a:off x="813875" y="2635225"/>
              <a:ext cx="1300500" cy="705900"/>
            </a:xfrm>
            <a:custGeom>
              <a:avLst/>
              <a:gdLst/>
              <a:ahLst/>
              <a:cxnLst/>
              <a:rect l="l" t="t" r="r" b="b"/>
              <a:pathLst>
                <a:path w="52020" h="28236" extrusionOk="0">
                  <a:moveTo>
                    <a:pt x="28327" y="4543"/>
                  </a:moveTo>
                  <a:lnTo>
                    <a:pt x="28327" y="4634"/>
                  </a:lnTo>
                  <a:lnTo>
                    <a:pt x="28418" y="4634"/>
                  </a:lnTo>
                  <a:lnTo>
                    <a:pt x="28327" y="4543"/>
                  </a:lnTo>
                  <a:close/>
                  <a:moveTo>
                    <a:pt x="33143" y="4543"/>
                  </a:moveTo>
                  <a:lnTo>
                    <a:pt x="33052" y="4634"/>
                  </a:lnTo>
                  <a:lnTo>
                    <a:pt x="33143" y="4634"/>
                  </a:lnTo>
                  <a:lnTo>
                    <a:pt x="33143" y="4543"/>
                  </a:lnTo>
                  <a:close/>
                  <a:moveTo>
                    <a:pt x="9450" y="18717"/>
                  </a:moveTo>
                  <a:lnTo>
                    <a:pt x="9450" y="18786"/>
                  </a:lnTo>
                  <a:lnTo>
                    <a:pt x="9519" y="18717"/>
                  </a:lnTo>
                  <a:close/>
                  <a:moveTo>
                    <a:pt x="18900" y="23419"/>
                  </a:moveTo>
                  <a:lnTo>
                    <a:pt x="18969" y="23511"/>
                  </a:lnTo>
                  <a:cubicBezTo>
                    <a:pt x="18968" y="23480"/>
                    <a:pt x="18968" y="23450"/>
                    <a:pt x="18967" y="23419"/>
                  </a:cubicBezTo>
                  <a:close/>
                  <a:moveTo>
                    <a:pt x="18923" y="1"/>
                  </a:moveTo>
                  <a:lnTo>
                    <a:pt x="18923" y="4657"/>
                  </a:lnTo>
                  <a:lnTo>
                    <a:pt x="4680" y="4657"/>
                  </a:lnTo>
                  <a:lnTo>
                    <a:pt x="4680" y="13992"/>
                  </a:lnTo>
                  <a:lnTo>
                    <a:pt x="1" y="13992"/>
                  </a:lnTo>
                  <a:lnTo>
                    <a:pt x="1" y="18717"/>
                  </a:lnTo>
                  <a:lnTo>
                    <a:pt x="9450" y="18717"/>
                  </a:lnTo>
                  <a:lnTo>
                    <a:pt x="9450" y="9519"/>
                  </a:lnTo>
                  <a:lnTo>
                    <a:pt x="23442" y="9519"/>
                  </a:lnTo>
                  <a:lnTo>
                    <a:pt x="23442" y="18717"/>
                  </a:lnTo>
                  <a:lnTo>
                    <a:pt x="18900" y="18717"/>
                  </a:lnTo>
                  <a:cubicBezTo>
                    <a:pt x="18922" y="20285"/>
                    <a:pt x="18945" y="21852"/>
                    <a:pt x="18967" y="23419"/>
                  </a:cubicBezTo>
                  <a:lnTo>
                    <a:pt x="28258" y="23419"/>
                  </a:lnTo>
                  <a:cubicBezTo>
                    <a:pt x="28350" y="25222"/>
                    <a:pt x="28441" y="26638"/>
                    <a:pt x="28510" y="28144"/>
                  </a:cubicBezTo>
                  <a:lnTo>
                    <a:pt x="33052" y="28144"/>
                  </a:lnTo>
                  <a:lnTo>
                    <a:pt x="33052" y="23670"/>
                  </a:lnTo>
                  <a:lnTo>
                    <a:pt x="37868" y="23670"/>
                  </a:lnTo>
                  <a:lnTo>
                    <a:pt x="37868" y="28144"/>
                  </a:lnTo>
                  <a:lnTo>
                    <a:pt x="52020" y="28144"/>
                  </a:lnTo>
                  <a:lnTo>
                    <a:pt x="52020" y="23442"/>
                  </a:lnTo>
                  <a:lnTo>
                    <a:pt x="42753" y="23442"/>
                  </a:lnTo>
                  <a:lnTo>
                    <a:pt x="42753" y="18877"/>
                  </a:lnTo>
                  <a:cubicBezTo>
                    <a:pt x="44373" y="18786"/>
                    <a:pt x="45788" y="18672"/>
                    <a:pt x="47112" y="18603"/>
                  </a:cubicBezTo>
                  <a:lnTo>
                    <a:pt x="47112" y="13992"/>
                  </a:lnTo>
                  <a:lnTo>
                    <a:pt x="37731" y="13992"/>
                  </a:lnTo>
                  <a:lnTo>
                    <a:pt x="37731" y="4634"/>
                  </a:lnTo>
                  <a:lnTo>
                    <a:pt x="33143" y="4634"/>
                  </a:lnTo>
                  <a:lnTo>
                    <a:pt x="33143" y="9108"/>
                  </a:lnTo>
                  <a:lnTo>
                    <a:pt x="28327" y="9108"/>
                  </a:lnTo>
                  <a:lnTo>
                    <a:pt x="28327" y="4634"/>
                  </a:lnTo>
                  <a:lnTo>
                    <a:pt x="23534" y="4634"/>
                  </a:lnTo>
                  <a:lnTo>
                    <a:pt x="23534" y="1"/>
                  </a:lnTo>
                  <a:close/>
                  <a:moveTo>
                    <a:pt x="33052" y="28144"/>
                  </a:moveTo>
                  <a:lnTo>
                    <a:pt x="33052" y="28235"/>
                  </a:lnTo>
                  <a:lnTo>
                    <a:pt x="33143" y="28144"/>
                  </a:lnTo>
                  <a:close/>
                  <a:moveTo>
                    <a:pt x="37777" y="28144"/>
                  </a:moveTo>
                  <a:lnTo>
                    <a:pt x="37868" y="28235"/>
                  </a:lnTo>
                  <a:lnTo>
                    <a:pt x="37868" y="281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6"/>
            <p:cNvSpPr/>
            <p:nvPr/>
          </p:nvSpPr>
          <p:spPr>
            <a:xfrm>
              <a:off x="1050125" y="3103150"/>
              <a:ext cx="237975" cy="237975"/>
            </a:xfrm>
            <a:custGeom>
              <a:avLst/>
              <a:gdLst/>
              <a:ahLst/>
              <a:cxnLst/>
              <a:rect l="l" t="t" r="r" b="b"/>
              <a:pathLst>
                <a:path w="9519" h="9519" extrusionOk="0">
                  <a:moveTo>
                    <a:pt x="9450" y="4702"/>
                  </a:moveTo>
                  <a:lnTo>
                    <a:pt x="9450" y="4794"/>
                  </a:lnTo>
                  <a:lnTo>
                    <a:pt x="9519" y="4794"/>
                  </a:lnTo>
                  <a:lnTo>
                    <a:pt x="9450" y="4702"/>
                  </a:lnTo>
                  <a:close/>
                  <a:moveTo>
                    <a:pt x="69" y="0"/>
                  </a:moveTo>
                  <a:lnTo>
                    <a:pt x="0" y="69"/>
                  </a:lnTo>
                  <a:cubicBezTo>
                    <a:pt x="23" y="68"/>
                    <a:pt x="46" y="68"/>
                    <a:pt x="68" y="68"/>
                  </a:cubicBezTo>
                  <a:lnTo>
                    <a:pt x="68" y="68"/>
                  </a:lnTo>
                  <a:lnTo>
                    <a:pt x="0" y="9518"/>
                  </a:lnTo>
                  <a:lnTo>
                    <a:pt x="9450" y="9518"/>
                  </a:lnTo>
                  <a:lnTo>
                    <a:pt x="9450" y="4794"/>
                  </a:lnTo>
                  <a:lnTo>
                    <a:pt x="4794" y="4794"/>
                  </a:lnTo>
                  <a:lnTo>
                    <a:pt x="4794" y="0"/>
                  </a:lnTo>
                  <a:cubicBezTo>
                    <a:pt x="3219" y="23"/>
                    <a:pt x="1644" y="45"/>
                    <a:pt x="68" y="68"/>
                  </a:cubicBezTo>
                  <a:lnTo>
                    <a:pt x="68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6"/>
            <p:cNvSpPr/>
            <p:nvPr/>
          </p:nvSpPr>
          <p:spPr>
            <a:xfrm>
              <a:off x="1640150" y="333882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92" y="0"/>
                  </a:moveTo>
                  <a:lnTo>
                    <a:pt x="1" y="91"/>
                  </a:lnTo>
                  <a:lnTo>
                    <a:pt x="91" y="91"/>
                  </a:lnTo>
                  <a:cubicBezTo>
                    <a:pt x="91" y="61"/>
                    <a:pt x="92" y="31"/>
                    <a:pt x="92" y="0"/>
                  </a:cubicBezTo>
                  <a:close/>
                  <a:moveTo>
                    <a:pt x="4726" y="0"/>
                  </a:moveTo>
                  <a:lnTo>
                    <a:pt x="4727" y="91"/>
                  </a:lnTo>
                  <a:lnTo>
                    <a:pt x="4817" y="91"/>
                  </a:lnTo>
                  <a:lnTo>
                    <a:pt x="4726" y="0"/>
                  </a:lnTo>
                  <a:close/>
                  <a:moveTo>
                    <a:pt x="91" y="91"/>
                  </a:moveTo>
                  <a:cubicBezTo>
                    <a:pt x="68" y="1681"/>
                    <a:pt x="23" y="3248"/>
                    <a:pt x="1" y="4816"/>
                  </a:cubicBezTo>
                  <a:lnTo>
                    <a:pt x="4817" y="4816"/>
                  </a:lnTo>
                  <a:lnTo>
                    <a:pt x="4727" y="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6"/>
            <p:cNvSpPr/>
            <p:nvPr/>
          </p:nvSpPr>
          <p:spPr>
            <a:xfrm>
              <a:off x="1758275" y="3456925"/>
              <a:ext cx="468525" cy="238550"/>
            </a:xfrm>
            <a:custGeom>
              <a:avLst/>
              <a:gdLst/>
              <a:ahLst/>
              <a:cxnLst/>
              <a:rect l="l" t="t" r="r" b="b"/>
              <a:pathLst>
                <a:path w="18741" h="9542" extrusionOk="0">
                  <a:moveTo>
                    <a:pt x="1" y="1"/>
                  </a:moveTo>
                  <a:lnTo>
                    <a:pt x="1" y="4817"/>
                  </a:lnTo>
                  <a:lnTo>
                    <a:pt x="9450" y="4817"/>
                  </a:lnTo>
                  <a:lnTo>
                    <a:pt x="9450" y="9542"/>
                  </a:lnTo>
                  <a:lnTo>
                    <a:pt x="14358" y="9542"/>
                  </a:lnTo>
                  <a:lnTo>
                    <a:pt x="14358" y="4863"/>
                  </a:lnTo>
                  <a:cubicBezTo>
                    <a:pt x="16001" y="4794"/>
                    <a:pt x="17348" y="4726"/>
                    <a:pt x="18740" y="4657"/>
                  </a:cubicBezTo>
                  <a:lnTo>
                    <a:pt x="18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6"/>
            <p:cNvSpPr/>
            <p:nvPr/>
          </p:nvSpPr>
          <p:spPr>
            <a:xfrm>
              <a:off x="1522025" y="4047550"/>
              <a:ext cx="120450" cy="119850"/>
            </a:xfrm>
            <a:custGeom>
              <a:avLst/>
              <a:gdLst/>
              <a:ahLst/>
              <a:cxnLst/>
              <a:rect l="l" t="t" r="r" b="b"/>
              <a:pathLst>
                <a:path w="4818" h="4794" extrusionOk="0">
                  <a:moveTo>
                    <a:pt x="1" y="0"/>
                  </a:moveTo>
                  <a:lnTo>
                    <a:pt x="1" y="4793"/>
                  </a:lnTo>
                  <a:lnTo>
                    <a:pt x="4817" y="4793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6"/>
            <p:cNvSpPr/>
            <p:nvPr/>
          </p:nvSpPr>
          <p:spPr>
            <a:xfrm>
              <a:off x="2234750" y="4053825"/>
              <a:ext cx="110175" cy="108425"/>
            </a:xfrm>
            <a:custGeom>
              <a:avLst/>
              <a:gdLst/>
              <a:ahLst/>
              <a:cxnLst/>
              <a:rect l="l" t="t" r="r" b="b"/>
              <a:pathLst>
                <a:path w="4407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4406" y="4337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6"/>
            <p:cNvSpPr/>
            <p:nvPr/>
          </p:nvSpPr>
          <p:spPr>
            <a:xfrm>
              <a:off x="2928075" y="1220625"/>
              <a:ext cx="238550" cy="237975"/>
            </a:xfrm>
            <a:custGeom>
              <a:avLst/>
              <a:gdLst/>
              <a:ahLst/>
              <a:cxnLst/>
              <a:rect l="l" t="t" r="r" b="b"/>
              <a:pathLst>
                <a:path w="9542" h="9519" extrusionOk="0">
                  <a:moveTo>
                    <a:pt x="0" y="1"/>
                  </a:moveTo>
                  <a:lnTo>
                    <a:pt x="0" y="4634"/>
                  </a:lnTo>
                  <a:cubicBezTo>
                    <a:pt x="1827" y="4748"/>
                    <a:pt x="3242" y="4817"/>
                    <a:pt x="4725" y="4908"/>
                  </a:cubicBezTo>
                  <a:lnTo>
                    <a:pt x="4725" y="9519"/>
                  </a:lnTo>
                  <a:lnTo>
                    <a:pt x="9541" y="9519"/>
                  </a:lnTo>
                  <a:lnTo>
                    <a:pt x="9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6"/>
            <p:cNvSpPr/>
            <p:nvPr/>
          </p:nvSpPr>
          <p:spPr>
            <a:xfrm>
              <a:off x="695750" y="2866900"/>
              <a:ext cx="120450" cy="120425"/>
            </a:xfrm>
            <a:custGeom>
              <a:avLst/>
              <a:gdLst/>
              <a:ahLst/>
              <a:cxnLst/>
              <a:rect l="l" t="t" r="r" b="b"/>
              <a:pathLst>
                <a:path w="4818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6"/>
            <p:cNvSpPr/>
            <p:nvPr/>
          </p:nvSpPr>
          <p:spPr>
            <a:xfrm>
              <a:off x="582200" y="1050575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6"/>
            <p:cNvSpPr/>
            <p:nvPr/>
          </p:nvSpPr>
          <p:spPr>
            <a:xfrm>
              <a:off x="578200" y="2748775"/>
              <a:ext cx="119875" cy="120425"/>
            </a:xfrm>
            <a:custGeom>
              <a:avLst/>
              <a:gdLst/>
              <a:ahLst/>
              <a:cxnLst/>
              <a:rect l="l" t="t" r="r" b="b"/>
              <a:pathLst>
                <a:path w="4795" h="4817" extrusionOk="0">
                  <a:moveTo>
                    <a:pt x="1" y="1"/>
                  </a:moveTo>
                  <a:lnTo>
                    <a:pt x="1" y="4817"/>
                  </a:lnTo>
                  <a:lnTo>
                    <a:pt x="4794" y="4817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6"/>
            <p:cNvSpPr/>
            <p:nvPr/>
          </p:nvSpPr>
          <p:spPr>
            <a:xfrm>
              <a:off x="2928075" y="1692550"/>
              <a:ext cx="114150" cy="120425"/>
            </a:xfrm>
            <a:custGeom>
              <a:avLst/>
              <a:gdLst/>
              <a:ahLst/>
              <a:cxnLst/>
              <a:rect l="l" t="t" r="r" b="b"/>
              <a:pathLst>
                <a:path w="4566" h="4817" extrusionOk="0">
                  <a:moveTo>
                    <a:pt x="0" y="0"/>
                  </a:moveTo>
                  <a:lnTo>
                    <a:pt x="0" y="4816"/>
                  </a:lnTo>
                  <a:lnTo>
                    <a:pt x="4566" y="4816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6"/>
            <p:cNvSpPr/>
            <p:nvPr/>
          </p:nvSpPr>
          <p:spPr>
            <a:xfrm>
              <a:off x="1168250" y="1922500"/>
              <a:ext cx="474225" cy="586650"/>
            </a:xfrm>
            <a:custGeom>
              <a:avLst/>
              <a:gdLst/>
              <a:ahLst/>
              <a:cxnLst/>
              <a:rect l="l" t="t" r="r" b="b"/>
              <a:pathLst>
                <a:path w="18969" h="23466" extrusionOk="0">
                  <a:moveTo>
                    <a:pt x="0" y="4726"/>
                  </a:moveTo>
                  <a:lnTo>
                    <a:pt x="92" y="4817"/>
                  </a:lnTo>
                  <a:lnTo>
                    <a:pt x="92" y="4726"/>
                  </a:lnTo>
                  <a:close/>
                  <a:moveTo>
                    <a:pt x="92" y="14175"/>
                  </a:moveTo>
                  <a:lnTo>
                    <a:pt x="0" y="14244"/>
                  </a:lnTo>
                  <a:lnTo>
                    <a:pt x="92" y="14244"/>
                  </a:lnTo>
                  <a:lnTo>
                    <a:pt x="92" y="14175"/>
                  </a:lnTo>
                  <a:close/>
                  <a:moveTo>
                    <a:pt x="92" y="1"/>
                  </a:moveTo>
                  <a:lnTo>
                    <a:pt x="92" y="4726"/>
                  </a:lnTo>
                  <a:lnTo>
                    <a:pt x="4565" y="4726"/>
                  </a:lnTo>
                  <a:lnTo>
                    <a:pt x="4565" y="14244"/>
                  </a:lnTo>
                  <a:lnTo>
                    <a:pt x="92" y="14244"/>
                  </a:lnTo>
                  <a:lnTo>
                    <a:pt x="92" y="23465"/>
                  </a:lnTo>
                  <a:lnTo>
                    <a:pt x="9359" y="23465"/>
                  </a:lnTo>
                  <a:cubicBezTo>
                    <a:pt x="9450" y="21845"/>
                    <a:pt x="9564" y="20429"/>
                    <a:pt x="9655" y="19083"/>
                  </a:cubicBezTo>
                  <a:lnTo>
                    <a:pt x="14061" y="19083"/>
                  </a:lnTo>
                  <a:cubicBezTo>
                    <a:pt x="14175" y="20658"/>
                    <a:pt x="14266" y="22073"/>
                    <a:pt x="14357" y="23442"/>
                  </a:cubicBezTo>
                  <a:lnTo>
                    <a:pt x="18968" y="23442"/>
                  </a:lnTo>
                  <a:lnTo>
                    <a:pt x="18968" y="9450"/>
                  </a:lnTo>
                  <a:lnTo>
                    <a:pt x="14312" y="9450"/>
                  </a:lnTo>
                  <a:cubicBezTo>
                    <a:pt x="14220" y="11254"/>
                    <a:pt x="14129" y="12669"/>
                    <a:pt x="14061" y="13993"/>
                  </a:cubicBezTo>
                  <a:lnTo>
                    <a:pt x="9518" y="13993"/>
                  </a:lnTo>
                  <a:lnTo>
                    <a:pt x="9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6"/>
            <p:cNvSpPr/>
            <p:nvPr/>
          </p:nvSpPr>
          <p:spPr>
            <a:xfrm>
              <a:off x="1050125" y="2040625"/>
              <a:ext cx="120425" cy="237975"/>
            </a:xfrm>
            <a:custGeom>
              <a:avLst/>
              <a:gdLst/>
              <a:ahLst/>
              <a:cxnLst/>
              <a:rect l="l" t="t" r="r" b="b"/>
              <a:pathLst>
                <a:path w="4817" h="9519" extrusionOk="0">
                  <a:moveTo>
                    <a:pt x="0" y="1"/>
                  </a:moveTo>
                  <a:lnTo>
                    <a:pt x="0" y="9519"/>
                  </a:lnTo>
                  <a:cubicBezTo>
                    <a:pt x="1568" y="9496"/>
                    <a:pt x="3136" y="9474"/>
                    <a:pt x="4725" y="9452"/>
                  </a:cubicBezTo>
                  <a:lnTo>
                    <a:pt x="4725" y="9452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4756" y="91"/>
                    <a:pt x="4786" y="92"/>
                    <a:pt x="4817" y="92"/>
                  </a:cubicBezTo>
                  <a:lnTo>
                    <a:pt x="4725" y="1"/>
                  </a:lnTo>
                  <a:lnTo>
                    <a:pt x="4725" y="91"/>
                  </a:lnTo>
                  <a:lnTo>
                    <a:pt x="4725" y="91"/>
                  </a:lnTo>
                  <a:cubicBezTo>
                    <a:pt x="3136" y="67"/>
                    <a:pt x="1568" y="23"/>
                    <a:pt x="0" y="1"/>
                  </a:cubicBezTo>
                  <a:close/>
                  <a:moveTo>
                    <a:pt x="4817" y="9450"/>
                  </a:moveTo>
                  <a:lnTo>
                    <a:pt x="4817" y="9450"/>
                  </a:lnTo>
                  <a:cubicBezTo>
                    <a:pt x="4786" y="9451"/>
                    <a:pt x="4756" y="9451"/>
                    <a:pt x="4725" y="9452"/>
                  </a:cubicBezTo>
                  <a:lnTo>
                    <a:pt x="4725" y="9452"/>
                  </a:lnTo>
                  <a:lnTo>
                    <a:pt x="4725" y="9519"/>
                  </a:lnTo>
                  <a:lnTo>
                    <a:pt x="4817" y="9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6"/>
            <p:cNvSpPr/>
            <p:nvPr/>
          </p:nvSpPr>
          <p:spPr>
            <a:xfrm>
              <a:off x="1522025" y="2636950"/>
              <a:ext cx="120450" cy="114150"/>
            </a:xfrm>
            <a:custGeom>
              <a:avLst/>
              <a:gdLst/>
              <a:ahLst/>
              <a:cxnLst/>
              <a:rect l="l" t="t" r="r" b="b"/>
              <a:pathLst>
                <a:path w="4818" h="4566" extrusionOk="0">
                  <a:moveTo>
                    <a:pt x="92" y="0"/>
                  </a:moveTo>
                  <a:lnTo>
                    <a:pt x="92" y="4474"/>
                  </a:lnTo>
                  <a:lnTo>
                    <a:pt x="4726" y="4474"/>
                  </a:lnTo>
                  <a:lnTo>
                    <a:pt x="4726" y="0"/>
                  </a:lnTo>
                  <a:close/>
                  <a:moveTo>
                    <a:pt x="1" y="4474"/>
                  </a:moveTo>
                  <a:lnTo>
                    <a:pt x="92" y="4565"/>
                  </a:lnTo>
                  <a:lnTo>
                    <a:pt x="92" y="4474"/>
                  </a:lnTo>
                  <a:close/>
                  <a:moveTo>
                    <a:pt x="4726" y="4474"/>
                  </a:moveTo>
                  <a:lnTo>
                    <a:pt x="4726" y="4565"/>
                  </a:lnTo>
                  <a:lnTo>
                    <a:pt x="4817" y="44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6"/>
            <p:cNvSpPr/>
            <p:nvPr/>
          </p:nvSpPr>
          <p:spPr>
            <a:xfrm>
              <a:off x="932000" y="2276875"/>
              <a:ext cx="120425" cy="114150"/>
            </a:xfrm>
            <a:custGeom>
              <a:avLst/>
              <a:gdLst/>
              <a:ahLst/>
              <a:cxnLst/>
              <a:rect l="l" t="t" r="r" b="b"/>
              <a:pathLst>
                <a:path w="4817" h="4566" extrusionOk="0">
                  <a:moveTo>
                    <a:pt x="1" y="0"/>
                  </a:moveTo>
                  <a:lnTo>
                    <a:pt x="1" y="4565"/>
                  </a:lnTo>
                  <a:lnTo>
                    <a:pt x="4817" y="4565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6"/>
            <p:cNvSpPr/>
            <p:nvPr/>
          </p:nvSpPr>
          <p:spPr>
            <a:xfrm>
              <a:off x="813875" y="2158750"/>
              <a:ext cx="120425" cy="120425"/>
            </a:xfrm>
            <a:custGeom>
              <a:avLst/>
              <a:gdLst/>
              <a:ahLst/>
              <a:cxnLst/>
              <a:rect l="l" t="t" r="r" b="b"/>
              <a:pathLst>
                <a:path w="4817" h="4817" extrusionOk="0">
                  <a:moveTo>
                    <a:pt x="1" y="0"/>
                  </a:moveTo>
                  <a:lnTo>
                    <a:pt x="1" y="4817"/>
                  </a:lnTo>
                  <a:lnTo>
                    <a:pt x="4817" y="4817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6"/>
            <p:cNvSpPr/>
            <p:nvPr/>
          </p:nvSpPr>
          <p:spPr>
            <a:xfrm>
              <a:off x="1168250" y="2991300"/>
              <a:ext cx="119850" cy="113575"/>
            </a:xfrm>
            <a:custGeom>
              <a:avLst/>
              <a:gdLst/>
              <a:ahLst/>
              <a:cxnLst/>
              <a:rect l="l" t="t" r="r" b="b"/>
              <a:pathLst>
                <a:path w="4794" h="4543" extrusionOk="0">
                  <a:moveTo>
                    <a:pt x="0" y="1"/>
                  </a:moveTo>
                  <a:lnTo>
                    <a:pt x="0" y="4543"/>
                  </a:lnTo>
                  <a:lnTo>
                    <a:pt x="4794" y="4543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8" name="Google Shape;3108;p56"/>
          <p:cNvGrpSpPr/>
          <p:nvPr/>
        </p:nvGrpSpPr>
        <p:grpSpPr>
          <a:xfrm flipH="1">
            <a:off x="715093" y="4200275"/>
            <a:ext cx="2125178" cy="408225"/>
            <a:chOff x="3596925" y="4200275"/>
            <a:chExt cx="2454300" cy="408225"/>
          </a:xfrm>
        </p:grpSpPr>
        <p:sp>
          <p:nvSpPr>
            <p:cNvPr id="3109" name="Google Shape;3109;p56"/>
            <p:cNvSpPr/>
            <p:nvPr/>
          </p:nvSpPr>
          <p:spPr>
            <a:xfrm>
              <a:off x="3596925" y="4200275"/>
              <a:ext cx="834000" cy="2646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6"/>
            <p:cNvSpPr/>
            <p:nvPr/>
          </p:nvSpPr>
          <p:spPr>
            <a:xfrm>
              <a:off x="3596925" y="4551500"/>
              <a:ext cx="834000" cy="570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1" name="Google Shape;3111;p56"/>
            <p:cNvGrpSpPr/>
            <p:nvPr/>
          </p:nvGrpSpPr>
          <p:grpSpPr>
            <a:xfrm>
              <a:off x="4491825" y="4200275"/>
              <a:ext cx="1559400" cy="57000"/>
              <a:chOff x="4491825" y="4200275"/>
              <a:chExt cx="1559400" cy="57000"/>
            </a:xfrm>
          </p:grpSpPr>
          <p:sp>
            <p:nvSpPr>
              <p:cNvPr id="3112" name="Google Shape;3112;p56"/>
              <p:cNvSpPr/>
              <p:nvPr/>
            </p:nvSpPr>
            <p:spPr>
              <a:xfrm>
                <a:off x="4491825" y="42002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13" name="Google Shape;3113;p56"/>
              <p:cNvCxnSpPr/>
              <p:nvPr/>
            </p:nvCxnSpPr>
            <p:spPr>
              <a:xfrm>
                <a:off x="4908825" y="42057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4" name="Google Shape;3114;p56"/>
            <p:cNvGrpSpPr/>
            <p:nvPr/>
          </p:nvGrpSpPr>
          <p:grpSpPr>
            <a:xfrm>
              <a:off x="4491825" y="4407975"/>
              <a:ext cx="1559400" cy="57000"/>
              <a:chOff x="4491825" y="4407975"/>
              <a:chExt cx="1559400" cy="57000"/>
            </a:xfrm>
          </p:grpSpPr>
          <p:sp>
            <p:nvSpPr>
              <p:cNvPr id="3115" name="Google Shape;3115;p56"/>
              <p:cNvSpPr/>
              <p:nvPr/>
            </p:nvSpPr>
            <p:spPr>
              <a:xfrm>
                <a:off x="4491825" y="4407975"/>
                <a:ext cx="834000" cy="57000"/>
              </a:xfrm>
              <a:prstGeom prst="snip1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16" name="Google Shape;3116;p56"/>
              <p:cNvCxnSpPr/>
              <p:nvPr/>
            </p:nvCxnSpPr>
            <p:spPr>
              <a:xfrm>
                <a:off x="4908825" y="4413475"/>
                <a:ext cx="114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17" name="Google Shape;3117;p56"/>
          <p:cNvGrpSpPr/>
          <p:nvPr/>
        </p:nvGrpSpPr>
        <p:grpSpPr>
          <a:xfrm>
            <a:off x="3043932" y="1139885"/>
            <a:ext cx="408301" cy="3468506"/>
            <a:chOff x="3043935" y="4073628"/>
            <a:chExt cx="408301" cy="2806235"/>
          </a:xfrm>
        </p:grpSpPr>
        <p:sp>
          <p:nvSpPr>
            <p:cNvPr id="3118" name="Google Shape;3118;p56"/>
            <p:cNvSpPr/>
            <p:nvPr/>
          </p:nvSpPr>
          <p:spPr>
            <a:xfrm flipH="1">
              <a:off x="3303450" y="4371279"/>
              <a:ext cx="30911" cy="2508583"/>
            </a:xfrm>
            <a:custGeom>
              <a:avLst/>
              <a:gdLst/>
              <a:ahLst/>
              <a:cxnLst/>
              <a:rect l="l" t="t" r="r" b="b"/>
              <a:pathLst>
                <a:path w="503" h="70759" extrusionOk="0">
                  <a:moveTo>
                    <a:pt x="0" y="1"/>
                  </a:moveTo>
                  <a:lnTo>
                    <a:pt x="0" y="70759"/>
                  </a:lnTo>
                  <a:lnTo>
                    <a:pt x="502" y="70759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6"/>
            <p:cNvSpPr/>
            <p:nvPr/>
          </p:nvSpPr>
          <p:spPr>
            <a:xfrm flipH="1">
              <a:off x="3224913" y="4264461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6"/>
            <p:cNvSpPr/>
            <p:nvPr/>
          </p:nvSpPr>
          <p:spPr>
            <a:xfrm flipH="1">
              <a:off x="3146377" y="4265276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6"/>
            <p:cNvSpPr/>
            <p:nvPr/>
          </p:nvSpPr>
          <p:spPr>
            <a:xfrm flipH="1">
              <a:off x="3066427" y="5492004"/>
              <a:ext cx="32324" cy="1387859"/>
            </a:xfrm>
            <a:custGeom>
              <a:avLst/>
              <a:gdLst/>
              <a:ahLst/>
              <a:cxnLst/>
              <a:rect l="l" t="t" r="r" b="b"/>
              <a:pathLst>
                <a:path w="526" h="39147" extrusionOk="0">
                  <a:moveTo>
                    <a:pt x="1" y="1"/>
                  </a:moveTo>
                  <a:lnTo>
                    <a:pt x="1" y="39146"/>
                  </a:lnTo>
                  <a:lnTo>
                    <a:pt x="526" y="3914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6"/>
            <p:cNvSpPr/>
            <p:nvPr/>
          </p:nvSpPr>
          <p:spPr>
            <a:xfrm flipH="1">
              <a:off x="3264182" y="4372095"/>
              <a:ext cx="30911" cy="2507768"/>
            </a:xfrm>
            <a:custGeom>
              <a:avLst/>
              <a:gdLst/>
              <a:ahLst/>
              <a:cxnLst/>
              <a:rect l="l" t="t" r="r" b="b"/>
              <a:pathLst>
                <a:path w="503" h="70736" extrusionOk="0">
                  <a:moveTo>
                    <a:pt x="0" y="1"/>
                  </a:moveTo>
                  <a:lnTo>
                    <a:pt x="0" y="70736"/>
                  </a:lnTo>
                  <a:lnTo>
                    <a:pt x="503" y="70736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6"/>
            <p:cNvSpPr/>
            <p:nvPr/>
          </p:nvSpPr>
          <p:spPr>
            <a:xfrm flipH="1">
              <a:off x="3185645" y="4265276"/>
              <a:ext cx="30911" cy="2614586"/>
            </a:xfrm>
            <a:custGeom>
              <a:avLst/>
              <a:gdLst/>
              <a:ahLst/>
              <a:cxnLst/>
              <a:rect l="l" t="t" r="r" b="b"/>
              <a:pathLst>
                <a:path w="503" h="73749" extrusionOk="0">
                  <a:moveTo>
                    <a:pt x="1" y="0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6"/>
            <p:cNvSpPr/>
            <p:nvPr/>
          </p:nvSpPr>
          <p:spPr>
            <a:xfrm flipH="1">
              <a:off x="3107109" y="4264461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0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6"/>
            <p:cNvSpPr/>
            <p:nvPr/>
          </p:nvSpPr>
          <p:spPr>
            <a:xfrm flipH="1">
              <a:off x="3279606" y="4371244"/>
              <a:ext cx="30911" cy="2508619"/>
            </a:xfrm>
            <a:custGeom>
              <a:avLst/>
              <a:gdLst/>
              <a:ahLst/>
              <a:cxnLst/>
              <a:rect l="l" t="t" r="r" b="b"/>
              <a:pathLst>
                <a:path w="503" h="70760" extrusionOk="0">
                  <a:moveTo>
                    <a:pt x="0" y="1"/>
                  </a:moveTo>
                  <a:lnTo>
                    <a:pt x="0" y="70759"/>
                  </a:lnTo>
                  <a:lnTo>
                    <a:pt x="503" y="7075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6"/>
            <p:cNvSpPr/>
            <p:nvPr/>
          </p:nvSpPr>
          <p:spPr>
            <a:xfrm flipH="1">
              <a:off x="3201070" y="4264461"/>
              <a:ext cx="30911" cy="2615402"/>
            </a:xfrm>
            <a:custGeom>
              <a:avLst/>
              <a:gdLst/>
              <a:ahLst/>
              <a:cxnLst/>
              <a:rect l="l" t="t" r="r" b="b"/>
              <a:pathLst>
                <a:path w="503" h="73772" extrusionOk="0">
                  <a:moveTo>
                    <a:pt x="1" y="1"/>
                  </a:moveTo>
                  <a:lnTo>
                    <a:pt x="1" y="73772"/>
                  </a:lnTo>
                  <a:lnTo>
                    <a:pt x="503" y="73772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6"/>
            <p:cNvSpPr/>
            <p:nvPr/>
          </p:nvSpPr>
          <p:spPr>
            <a:xfrm flipH="1">
              <a:off x="3122533" y="4265241"/>
              <a:ext cx="30911" cy="2614622"/>
            </a:xfrm>
            <a:custGeom>
              <a:avLst/>
              <a:gdLst/>
              <a:ahLst/>
              <a:cxnLst/>
              <a:rect l="l" t="t" r="r" b="b"/>
              <a:pathLst>
                <a:path w="503" h="73750" extrusionOk="0">
                  <a:moveTo>
                    <a:pt x="1" y="1"/>
                  </a:moveTo>
                  <a:lnTo>
                    <a:pt x="1" y="73749"/>
                  </a:lnTo>
                  <a:lnTo>
                    <a:pt x="503" y="7374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6"/>
            <p:cNvSpPr/>
            <p:nvPr/>
          </p:nvSpPr>
          <p:spPr>
            <a:xfrm flipH="1">
              <a:off x="3043935" y="5492039"/>
              <a:ext cx="30972" cy="1387824"/>
            </a:xfrm>
            <a:custGeom>
              <a:avLst/>
              <a:gdLst/>
              <a:ahLst/>
              <a:cxnLst/>
              <a:rect l="l" t="t" r="r" b="b"/>
              <a:pathLst>
                <a:path w="504" h="39146" extrusionOk="0">
                  <a:moveTo>
                    <a:pt x="1" y="0"/>
                  </a:moveTo>
                  <a:lnTo>
                    <a:pt x="1" y="39145"/>
                  </a:lnTo>
                  <a:lnTo>
                    <a:pt x="503" y="3914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6"/>
            <p:cNvSpPr/>
            <p:nvPr/>
          </p:nvSpPr>
          <p:spPr>
            <a:xfrm flipH="1">
              <a:off x="3324477" y="4073628"/>
              <a:ext cx="127760" cy="416682"/>
            </a:xfrm>
            <a:custGeom>
              <a:avLst/>
              <a:gdLst/>
              <a:ahLst/>
              <a:cxnLst/>
              <a:rect l="l" t="t" r="r" b="b"/>
              <a:pathLst>
                <a:path w="2079" h="6780" extrusionOk="0">
                  <a:moveTo>
                    <a:pt x="1" y="1"/>
                  </a:moveTo>
                  <a:lnTo>
                    <a:pt x="1" y="6780"/>
                  </a:lnTo>
                  <a:lnTo>
                    <a:pt x="2078" y="4703"/>
                  </a:lnTo>
                  <a:lnTo>
                    <a:pt x="2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6"/>
            <p:cNvSpPr/>
            <p:nvPr/>
          </p:nvSpPr>
          <p:spPr>
            <a:xfrm flipH="1">
              <a:off x="3297867" y="4504323"/>
              <a:ext cx="127698" cy="1477192"/>
            </a:xfrm>
            <a:custGeom>
              <a:avLst/>
              <a:gdLst/>
              <a:ahLst/>
              <a:cxnLst/>
              <a:rect l="l" t="t" r="r" b="b"/>
              <a:pathLst>
                <a:path w="2078" h="24036" extrusionOk="0">
                  <a:moveTo>
                    <a:pt x="2078" y="0"/>
                  </a:moveTo>
                  <a:lnTo>
                    <a:pt x="1" y="2054"/>
                  </a:lnTo>
                  <a:lnTo>
                    <a:pt x="1" y="24035"/>
                  </a:lnTo>
                  <a:lnTo>
                    <a:pt x="2078" y="24035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6"/>
            <p:cNvSpPr/>
            <p:nvPr/>
          </p:nvSpPr>
          <p:spPr>
            <a:xfrm flipH="1">
              <a:off x="3247352" y="4114313"/>
              <a:ext cx="127698" cy="416682"/>
            </a:xfrm>
            <a:custGeom>
              <a:avLst/>
              <a:gdLst/>
              <a:ahLst/>
              <a:cxnLst/>
              <a:rect l="l" t="t" r="r" b="b"/>
              <a:pathLst>
                <a:path w="2078" h="6780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6"/>
            <p:cNvSpPr/>
            <p:nvPr/>
          </p:nvSpPr>
          <p:spPr>
            <a:xfrm flipH="1">
              <a:off x="3285208" y="4087640"/>
              <a:ext cx="127698" cy="416743"/>
            </a:xfrm>
            <a:custGeom>
              <a:avLst/>
              <a:gdLst/>
              <a:ahLst/>
              <a:cxnLst/>
              <a:rect l="l" t="t" r="r" b="b"/>
              <a:pathLst>
                <a:path w="2078" h="6781" extrusionOk="0">
                  <a:moveTo>
                    <a:pt x="0" y="1"/>
                  </a:moveTo>
                  <a:lnTo>
                    <a:pt x="0" y="6780"/>
                  </a:lnTo>
                  <a:lnTo>
                    <a:pt x="2077" y="4703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3" name="Google Shape;3133;p56"/>
          <p:cNvGrpSpPr/>
          <p:nvPr/>
        </p:nvGrpSpPr>
        <p:grpSpPr>
          <a:xfrm>
            <a:off x="3655850" y="1135392"/>
            <a:ext cx="408300" cy="3468486"/>
            <a:chOff x="3655850" y="1135392"/>
            <a:chExt cx="408300" cy="3468486"/>
          </a:xfrm>
        </p:grpSpPr>
        <p:sp>
          <p:nvSpPr>
            <p:cNvPr id="3134" name="Google Shape;3134;p56"/>
            <p:cNvSpPr/>
            <p:nvPr/>
          </p:nvSpPr>
          <p:spPr>
            <a:xfrm rot="-5400000">
              <a:off x="3284750" y="3968177"/>
              <a:ext cx="1006800" cy="2646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6"/>
            <p:cNvSpPr/>
            <p:nvPr/>
          </p:nvSpPr>
          <p:spPr>
            <a:xfrm rot="-5400000">
              <a:off x="3532175" y="4071977"/>
              <a:ext cx="1006800" cy="570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6"/>
            <p:cNvSpPr/>
            <p:nvPr/>
          </p:nvSpPr>
          <p:spPr>
            <a:xfrm rot="-5400000">
              <a:off x="2736800" y="2547354"/>
              <a:ext cx="18951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6"/>
            <p:cNvSpPr/>
            <p:nvPr/>
          </p:nvSpPr>
          <p:spPr>
            <a:xfrm rot="-5400000">
              <a:off x="2944500" y="2547354"/>
              <a:ext cx="18951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6"/>
            <p:cNvSpPr/>
            <p:nvPr/>
          </p:nvSpPr>
          <p:spPr>
            <a:xfrm rot="-5400000">
              <a:off x="3650300" y="1140942"/>
              <a:ext cx="419400" cy="408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6"/>
            <p:cNvSpPr/>
            <p:nvPr/>
          </p:nvSpPr>
          <p:spPr>
            <a:xfrm rot="-5400000">
              <a:off x="3088025" y="2547354"/>
              <a:ext cx="1895100" cy="57000"/>
            </a:xfrm>
            <a:prstGeom prst="snip1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15F89EC-81AE-1BE7-EABC-708415FE5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4721" y="3130289"/>
            <a:ext cx="1703040" cy="4768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(terms)</a:t>
            </a:r>
            <a:endParaRPr dirty="0"/>
          </a:p>
        </p:txBody>
      </p:sp>
      <p:sp>
        <p:nvSpPr>
          <p:cNvPr id="2963" name="Google Shape;2963;p53"/>
          <p:cNvSpPr txBox="1">
            <a:spLocks noGrp="1"/>
          </p:cNvSpPr>
          <p:nvPr>
            <p:ph type="subTitle" idx="1"/>
          </p:nvPr>
        </p:nvSpPr>
        <p:spPr>
          <a:xfrm>
            <a:off x="720000" y="3339575"/>
            <a:ext cx="1951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</a:t>
            </a:r>
            <a:endParaRPr dirty="0"/>
          </a:p>
        </p:txBody>
      </p:sp>
      <p:sp>
        <p:nvSpPr>
          <p:cNvPr id="2964" name="Google Shape;2964;p53"/>
          <p:cNvSpPr txBox="1">
            <a:spLocks noGrp="1"/>
          </p:cNvSpPr>
          <p:nvPr>
            <p:ph type="subTitle" idx="2"/>
          </p:nvPr>
        </p:nvSpPr>
        <p:spPr>
          <a:xfrm>
            <a:off x="789272" y="3813683"/>
            <a:ext cx="19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types of hypervisor. Type-1 and Type-2 hypervisors</a:t>
            </a:r>
            <a:endParaRPr dirty="0"/>
          </a:p>
        </p:txBody>
      </p:sp>
      <p:sp>
        <p:nvSpPr>
          <p:cNvPr id="2965" name="Google Shape;2965;p53"/>
          <p:cNvSpPr txBox="1">
            <a:spLocks noGrp="1"/>
          </p:cNvSpPr>
          <p:nvPr>
            <p:ph type="title" idx="3"/>
          </p:nvPr>
        </p:nvSpPr>
        <p:spPr>
          <a:xfrm>
            <a:off x="1380301" y="2591267"/>
            <a:ext cx="6309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66" name="Google Shape;2966;p53"/>
          <p:cNvSpPr txBox="1">
            <a:spLocks noGrp="1"/>
          </p:cNvSpPr>
          <p:nvPr>
            <p:ph type="subTitle" idx="4"/>
          </p:nvPr>
        </p:nvSpPr>
        <p:spPr>
          <a:xfrm>
            <a:off x="3596250" y="3339575"/>
            <a:ext cx="1951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Modes</a:t>
            </a:r>
            <a:endParaRPr dirty="0"/>
          </a:p>
        </p:txBody>
      </p:sp>
      <p:sp>
        <p:nvSpPr>
          <p:cNvPr id="2967" name="Google Shape;2967;p53"/>
          <p:cNvSpPr txBox="1">
            <a:spLocks noGrp="1"/>
          </p:cNvSpPr>
          <p:nvPr>
            <p:ph type="title" idx="6"/>
          </p:nvPr>
        </p:nvSpPr>
        <p:spPr>
          <a:xfrm>
            <a:off x="4256552" y="2591267"/>
            <a:ext cx="6309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8" name="Google Shape;2968;p53"/>
          <p:cNvSpPr txBox="1">
            <a:spLocks noGrp="1"/>
          </p:cNvSpPr>
          <p:nvPr>
            <p:ph type="subTitle" idx="7"/>
          </p:nvPr>
        </p:nvSpPr>
        <p:spPr>
          <a:xfrm>
            <a:off x="6472500" y="3339575"/>
            <a:ext cx="19515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Nested Paging</a:t>
            </a:r>
            <a:endParaRPr dirty="0"/>
          </a:p>
        </p:txBody>
      </p:sp>
      <p:sp>
        <p:nvSpPr>
          <p:cNvPr id="2969" name="Google Shape;2969;p53"/>
          <p:cNvSpPr txBox="1">
            <a:spLocks noGrp="1"/>
          </p:cNvSpPr>
          <p:nvPr>
            <p:ph type="title" idx="9"/>
          </p:nvPr>
        </p:nvSpPr>
        <p:spPr>
          <a:xfrm>
            <a:off x="7132776" y="2591267"/>
            <a:ext cx="6309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70" name="Google Shape;2970;p53"/>
          <p:cNvSpPr txBox="1">
            <a:spLocks noGrp="1"/>
          </p:cNvSpPr>
          <p:nvPr>
            <p:ph type="subTitle" idx="14"/>
          </p:nvPr>
        </p:nvSpPr>
        <p:spPr>
          <a:xfrm>
            <a:off x="2011201" y="2400537"/>
            <a:ext cx="2337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levels of execution in x86 processors</a:t>
            </a:r>
            <a:endParaRPr dirty="0"/>
          </a:p>
        </p:txBody>
      </p:sp>
      <p:sp>
        <p:nvSpPr>
          <p:cNvPr id="2971" name="Google Shape;2971;p53"/>
          <p:cNvSpPr txBox="1">
            <a:spLocks noGrp="1"/>
          </p:cNvSpPr>
          <p:nvPr>
            <p:ph type="subTitle" idx="5"/>
          </p:nvPr>
        </p:nvSpPr>
        <p:spPr>
          <a:xfrm>
            <a:off x="3596250" y="3813683"/>
            <a:ext cx="195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execution modes, VMX-root Mode,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VMX non-root Mode</a:t>
            </a:r>
            <a:endParaRPr dirty="0"/>
          </a:p>
        </p:txBody>
      </p:sp>
      <p:sp>
        <p:nvSpPr>
          <p:cNvPr id="2972" name="Google Shape;2972;p53"/>
          <p:cNvSpPr txBox="1">
            <a:spLocks noGrp="1"/>
          </p:cNvSpPr>
          <p:nvPr>
            <p:ph type="subTitle" idx="8"/>
          </p:nvPr>
        </p:nvSpPr>
        <p:spPr>
          <a:xfrm>
            <a:off x="5499259" y="3824375"/>
            <a:ext cx="376356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Level Address Translation (SLAT) implementation in x64 processors, EPT (Extended Page Table)</a:t>
            </a:r>
            <a:endParaRPr dirty="0"/>
          </a:p>
        </p:txBody>
      </p:sp>
      <p:sp>
        <p:nvSpPr>
          <p:cNvPr id="2973" name="Google Shape;2973;p53"/>
          <p:cNvSpPr txBox="1">
            <a:spLocks noGrp="1"/>
          </p:cNvSpPr>
          <p:nvPr>
            <p:ph type="subTitle" idx="13"/>
          </p:nvPr>
        </p:nvSpPr>
        <p:spPr>
          <a:xfrm>
            <a:off x="2158200" y="2039838"/>
            <a:ext cx="19515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Rings</a:t>
            </a:r>
            <a:endParaRPr dirty="0"/>
          </a:p>
        </p:txBody>
      </p:sp>
      <p:sp>
        <p:nvSpPr>
          <p:cNvPr id="2974" name="Google Shape;2974;p53"/>
          <p:cNvSpPr txBox="1">
            <a:spLocks noGrp="1"/>
          </p:cNvSpPr>
          <p:nvPr>
            <p:ph type="title" idx="15"/>
          </p:nvPr>
        </p:nvSpPr>
        <p:spPr>
          <a:xfrm>
            <a:off x="2818502" y="1291229"/>
            <a:ext cx="6309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75" name="Google Shape;2975;p53"/>
          <p:cNvSpPr txBox="1">
            <a:spLocks noGrp="1"/>
          </p:cNvSpPr>
          <p:nvPr>
            <p:ph type="subTitle" idx="16"/>
          </p:nvPr>
        </p:nvSpPr>
        <p:spPr>
          <a:xfrm>
            <a:off x="4961037" y="2039538"/>
            <a:ext cx="2098326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Hypervisor (VMM)</a:t>
            </a:r>
            <a:endParaRPr dirty="0"/>
          </a:p>
        </p:txBody>
      </p:sp>
      <p:sp>
        <p:nvSpPr>
          <p:cNvPr id="2976" name="Google Shape;2976;p53"/>
          <p:cNvSpPr txBox="1">
            <a:spLocks noGrp="1"/>
          </p:cNvSpPr>
          <p:nvPr>
            <p:ph type="subTitle" idx="17"/>
          </p:nvPr>
        </p:nvSpPr>
        <p:spPr>
          <a:xfrm>
            <a:off x="4887452" y="2473859"/>
            <a:ext cx="243467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Virtual Machine Monitor (VMM), manages the virtualized cores</a:t>
            </a:r>
          </a:p>
        </p:txBody>
      </p:sp>
      <p:sp>
        <p:nvSpPr>
          <p:cNvPr id="2977" name="Google Shape;2977;p53"/>
          <p:cNvSpPr txBox="1">
            <a:spLocks noGrp="1"/>
          </p:cNvSpPr>
          <p:nvPr>
            <p:ph type="title" idx="18"/>
          </p:nvPr>
        </p:nvSpPr>
        <p:spPr>
          <a:xfrm>
            <a:off x="5694751" y="1291229"/>
            <a:ext cx="6309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933AB8-D92D-EA5D-A3F4-3DAE7B9E8A54}"/>
              </a:ext>
            </a:extLst>
          </p:cNvPr>
          <p:cNvSpPr txBox="1"/>
          <p:nvPr/>
        </p:nvSpPr>
        <p:spPr>
          <a:xfrm>
            <a:off x="8477555" y="478703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3 / 43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52"/>
          <p:cNvSpPr txBox="1">
            <a:spLocks noGrp="1"/>
          </p:cNvSpPr>
          <p:nvPr>
            <p:ph type="title"/>
          </p:nvPr>
        </p:nvSpPr>
        <p:spPr>
          <a:xfrm>
            <a:off x="2521527" y="2094213"/>
            <a:ext cx="4388973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Hypervisors &amp; Reverse Engineering</a:t>
            </a:r>
            <a:endParaRPr dirty="0"/>
          </a:p>
        </p:txBody>
      </p:sp>
      <p:sp>
        <p:nvSpPr>
          <p:cNvPr id="2957" name="Google Shape;2957;p52"/>
          <p:cNvSpPr txBox="1">
            <a:spLocks noGrp="1"/>
          </p:cNvSpPr>
          <p:nvPr>
            <p:ph type="title" idx="2"/>
          </p:nvPr>
        </p:nvSpPr>
        <p:spPr>
          <a:xfrm>
            <a:off x="6910500" y="2094213"/>
            <a:ext cx="11385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46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Over Memory</a:t>
            </a:r>
            <a:endParaRPr dirty="0"/>
          </a:p>
        </p:txBody>
      </p:sp>
      <p:sp>
        <p:nvSpPr>
          <p:cNvPr id="2984" name="Google Shape;2984;p54"/>
          <p:cNvSpPr txBox="1">
            <a:spLocks noGrp="1"/>
          </p:cNvSpPr>
          <p:nvPr>
            <p:ph type="subTitle" idx="4294967295"/>
          </p:nvPr>
        </p:nvSpPr>
        <p:spPr>
          <a:xfrm>
            <a:off x="398907" y="1949882"/>
            <a:ext cx="3688108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Extended Page Table (EPT)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985" name="Google Shape;2985;p54"/>
          <p:cNvSpPr/>
          <p:nvPr/>
        </p:nvSpPr>
        <p:spPr>
          <a:xfrm>
            <a:off x="5005619" y="1994438"/>
            <a:ext cx="315900" cy="31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54"/>
          <p:cNvSpPr txBox="1">
            <a:spLocks noGrp="1"/>
          </p:cNvSpPr>
          <p:nvPr>
            <p:ph type="subTitle" idx="4294967295"/>
          </p:nvPr>
        </p:nvSpPr>
        <p:spPr>
          <a:xfrm>
            <a:off x="5431637" y="2442706"/>
            <a:ext cx="2992363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needed to control memory which was later implemented as different types of EPT hook. </a:t>
            </a:r>
            <a:endParaRPr dirty="0"/>
          </a:p>
        </p:txBody>
      </p:sp>
      <p:sp>
        <p:nvSpPr>
          <p:cNvPr id="2987" name="Google Shape;2987;p54"/>
          <p:cNvSpPr txBox="1">
            <a:spLocks noGrp="1"/>
          </p:cNvSpPr>
          <p:nvPr>
            <p:ph type="subTitle" idx="4294967295"/>
          </p:nvPr>
        </p:nvSpPr>
        <p:spPr>
          <a:xfrm>
            <a:off x="5431637" y="1959549"/>
            <a:ext cx="22302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Reason 1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2988" name="Google Shape;2988;p54"/>
          <p:cNvSpPr/>
          <p:nvPr/>
        </p:nvSpPr>
        <p:spPr>
          <a:xfrm>
            <a:off x="4968963" y="3368050"/>
            <a:ext cx="315900" cy="31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54"/>
          <p:cNvSpPr txBox="1">
            <a:spLocks noGrp="1"/>
          </p:cNvSpPr>
          <p:nvPr>
            <p:ph type="subTitle" idx="4294967295"/>
          </p:nvPr>
        </p:nvSpPr>
        <p:spPr>
          <a:xfrm>
            <a:off x="5431638" y="3780473"/>
            <a:ext cx="3144326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needed to find a way of connecting user-mode to kernel-mode and kernel-mode to user-mode in order to ease the reverse engineering.</a:t>
            </a:r>
            <a:endParaRPr dirty="0"/>
          </a:p>
        </p:txBody>
      </p:sp>
      <p:sp>
        <p:nvSpPr>
          <p:cNvPr id="2990" name="Google Shape;2990;p54"/>
          <p:cNvSpPr txBox="1">
            <a:spLocks noGrp="1"/>
          </p:cNvSpPr>
          <p:nvPr>
            <p:ph type="subTitle" idx="4294967295"/>
          </p:nvPr>
        </p:nvSpPr>
        <p:spPr>
          <a:xfrm>
            <a:off x="5431637" y="3283339"/>
            <a:ext cx="22302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Odibee Sans"/>
                <a:ea typeface="Odibee Sans"/>
                <a:cs typeface="Odibee Sans"/>
                <a:sym typeface="Odibee Sans"/>
              </a:rPr>
              <a:t>Reason 2</a:t>
            </a:r>
            <a:endParaRPr sz="2400" dirty="0">
              <a:solidFill>
                <a:schemeClr val="lt2"/>
              </a:solidFill>
              <a:latin typeface="Odibee Sans"/>
              <a:ea typeface="Odibee Sans"/>
              <a:cs typeface="Odibee Sans"/>
              <a:sym typeface="Odibee Sans"/>
            </a:endParaRPr>
          </a:p>
        </p:txBody>
      </p:sp>
      <p:sp>
        <p:nvSpPr>
          <p:cNvPr id="5" name="Google Shape;3039;p55">
            <a:extLst>
              <a:ext uri="{FF2B5EF4-FFF2-40B4-BE49-F238E27FC236}">
                <a16:creationId xmlns:a16="http://schemas.microsoft.com/office/drawing/2014/main" id="{7E2E3CE0-A2E4-4202-758C-A24C03628D32}"/>
              </a:ext>
            </a:extLst>
          </p:cNvPr>
          <p:cNvSpPr txBox="1"/>
          <p:nvPr/>
        </p:nvSpPr>
        <p:spPr>
          <a:xfrm>
            <a:off x="595063" y="1112926"/>
            <a:ext cx="79538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 key aspect of hypervisors is their ability to control memory, which empowers control over program flow and enables analysis of memory accesses made by programs in both kernel-mode and user-mode.</a:t>
            </a:r>
          </a:p>
        </p:txBody>
      </p:sp>
      <p:sp>
        <p:nvSpPr>
          <p:cNvPr id="6" name="Google Shape;3039;p55">
            <a:extLst>
              <a:ext uri="{FF2B5EF4-FFF2-40B4-BE49-F238E27FC236}">
                <a16:creationId xmlns:a16="http://schemas.microsoft.com/office/drawing/2014/main" id="{2A25315F-A48F-B95C-CA59-D33341F7E937}"/>
              </a:ext>
            </a:extLst>
          </p:cNvPr>
          <p:cNvSpPr txBox="1"/>
          <p:nvPr/>
        </p:nvSpPr>
        <p:spPr>
          <a:xfrm>
            <a:off x="861581" y="2319452"/>
            <a:ext cx="41073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This control over memory is a fundamental feature of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econd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evel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ddress 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ranslation (</a:t>
            </a:r>
            <a:r>
              <a:rPr lang="en-US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SLAT</a:t>
            </a: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), allowing for powerful monitoring and analysis of program behavior at the memory level.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Based on these two main demands, HyperDbg debugger is made.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75C867-7DCD-035D-49A7-3D24EED8B07B}"/>
              </a:ext>
            </a:extLst>
          </p:cNvPr>
          <p:cNvSpPr txBox="1"/>
          <p:nvPr/>
        </p:nvSpPr>
        <p:spPr>
          <a:xfrm>
            <a:off x="8477555" y="478703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5 / 43</a:t>
            </a:r>
          </a:p>
        </p:txBody>
      </p:sp>
    </p:spTree>
    <p:extLst>
      <p:ext uri="{BB962C8B-B14F-4D97-AF65-F5344CB8AC3E}">
        <p14:creationId xmlns:p14="http://schemas.microsoft.com/office/powerpoint/2010/main" val="41758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HyperDbg Debugger</a:t>
            </a:r>
            <a:endParaRPr dirty="0"/>
          </a:p>
        </p:txBody>
      </p:sp>
      <p:graphicFrame>
        <p:nvGraphicFramePr>
          <p:cNvPr id="2782" name="Google Shape;2782;p48"/>
          <p:cNvGraphicFramePr/>
          <p:nvPr>
            <p:extLst>
              <p:ext uri="{D42A27DB-BD31-4B8C-83A1-F6EECF244321}">
                <p14:modId xmlns:p14="http://schemas.microsoft.com/office/powerpoint/2010/main" val="2225638286"/>
              </p:ext>
            </p:extLst>
          </p:nvPr>
        </p:nvGraphicFramePr>
        <p:xfrm>
          <a:off x="847480" y="1391133"/>
          <a:ext cx="7449039" cy="2786013"/>
        </p:xfrm>
        <a:graphic>
          <a:graphicData uri="http://schemas.openxmlformats.org/drawingml/2006/table">
            <a:tbl>
              <a:tblPr>
                <a:noFill/>
                <a:tableStyleId>{5DE93A78-10E1-45E5-BF87-B0F5375D1F2C}</a:tableStyleId>
              </a:tblPr>
              <a:tblGrid>
                <a:gridCol w="372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</a:rPr>
                        <a:t>Transparency</a:t>
                      </a:r>
                      <a:endParaRPr sz="2400" dirty="0">
                        <a:solidFill>
                          <a:schemeClr val="lt1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</a:rPr>
                        <a:t>I/O Debugging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433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ts val="1400"/>
                        <a:buFont typeface="Cairo"/>
                        <a:buChar char="●"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HyperDbg is transparent by its nature.</a:t>
                      </a:r>
                    </a:p>
                    <a:p>
                      <a:pPr marL="457200" lvl="0" indent="-317500" algn="l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tx2"/>
                        </a:buClr>
                        <a:buSzPts val="1400"/>
                        <a:buFont typeface="Cairo"/>
                        <a:buChar char="●"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It also provides other methods to make it even more transparent. For example, it tries to hide itself from being detected by timing attacks against hypervisors.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ts val="1400"/>
                        <a:buFont typeface="Cairo"/>
                        <a:buChar char="●"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You can debug an unlimited number of Port Mapped I/O (PMIO) and Memory Mapped I/O (MMIO) ports.</a:t>
                      </a:r>
                      <a:endParaRPr dirty="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</a:rPr>
                        <a:t>See </a:t>
                      </a: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  <a:hlinkClick r:id="rId3"/>
                        </a:rPr>
                        <a:t>!measure</a:t>
                      </a: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</a:rPr>
                        <a:t> and </a:t>
                      </a: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  <a:hlinkClick r:id="rId4"/>
                        </a:rPr>
                        <a:t>!hide</a:t>
                      </a: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</a:rPr>
                        <a:t> commands.</a:t>
                      </a:r>
                      <a:endParaRPr sz="2400" dirty="0">
                        <a:solidFill>
                          <a:schemeClr val="dk1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</a:rPr>
                        <a:t>See </a:t>
                      </a: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  <a:hlinkClick r:id="rId5"/>
                        </a:rPr>
                        <a:t>!ioin</a:t>
                      </a: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</a:rPr>
                        <a:t> and </a:t>
                      </a: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  <a:hlinkClick r:id="rId6"/>
                        </a:rPr>
                        <a:t>!ioout</a:t>
                      </a:r>
                      <a:r>
                        <a:rPr lang="en" sz="2400" dirty="0">
                          <a:solidFill>
                            <a:schemeClr val="dk1"/>
                          </a:solidFill>
                          <a:latin typeface="Odibee Sans"/>
                          <a:ea typeface="Odibee Sans"/>
                          <a:cs typeface="Odibee Sans"/>
                          <a:sym typeface="Odibee Sans"/>
                        </a:rPr>
                        <a:t> commands.</a:t>
                      </a:r>
                      <a:endParaRPr sz="2400" dirty="0">
                        <a:solidFill>
                          <a:schemeClr val="dk1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2087;p32">
            <a:extLst>
              <a:ext uri="{FF2B5EF4-FFF2-40B4-BE49-F238E27FC236}">
                <a16:creationId xmlns:a16="http://schemas.microsoft.com/office/drawing/2014/main" id="{1782F32B-00F6-BA8D-73DF-20BCD792D350}"/>
              </a:ext>
            </a:extLst>
          </p:cNvPr>
          <p:cNvSpPr txBox="1"/>
          <p:nvPr/>
        </p:nvSpPr>
        <p:spPr>
          <a:xfrm>
            <a:off x="3071999" y="4236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For more info:</a:t>
            </a:r>
            <a:br>
              <a:rPr lang="en" sz="800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</a:br>
            <a:r>
              <a:rPr lang="en" sz="1000" b="1" dirty="0">
                <a:solidFill>
                  <a:schemeClr val="tx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https://github.com/HyperDbg/HyperDbg</a:t>
            </a:r>
            <a:endParaRPr sz="1500" dirty="0">
              <a:solidFill>
                <a:schemeClr val="tx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C3626-CF45-8D99-47AB-95C14E611699}"/>
              </a:ext>
            </a:extLst>
          </p:cNvPr>
          <p:cNvSpPr txBox="1"/>
          <p:nvPr/>
        </p:nvSpPr>
        <p:spPr>
          <a:xfrm>
            <a:off x="8477555" y="478703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6 / 43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ference Meeting on Accountants by Slidesgo">
  <a:themeElements>
    <a:clrScheme name="Simple Light">
      <a:dk1>
        <a:srgbClr val="FFFFFF"/>
      </a:dk1>
      <a:lt1>
        <a:srgbClr val="000000"/>
      </a:lt1>
      <a:dk2>
        <a:srgbClr val="3062C5"/>
      </a:dk2>
      <a:lt2>
        <a:srgbClr val="FFAB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2882</Words>
  <Application>Microsoft Office PowerPoint</Application>
  <PresentationFormat>On-screen Show (16:9)</PresentationFormat>
  <Paragraphs>380</Paragraphs>
  <Slides>52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Bebas Neue</vt:lpstr>
      <vt:lpstr>Cairo</vt:lpstr>
      <vt:lpstr>Arial</vt:lpstr>
      <vt:lpstr>Odibee Sans</vt:lpstr>
      <vt:lpstr>Calisto MT</vt:lpstr>
      <vt:lpstr>Conference Meeting on Accountants by Slidesgo</vt:lpstr>
      <vt:lpstr>Chasing Bugs with/in Hypervisors</vt:lpstr>
      <vt:lpstr>Who am I?</vt:lpstr>
      <vt:lpstr>Outline</vt:lpstr>
      <vt:lpstr>Story Time</vt:lpstr>
      <vt:lpstr>Motivation</vt:lpstr>
      <vt:lpstr>Background (terms)</vt:lpstr>
      <vt:lpstr>Hypervisors &amp; Reverse Engineering</vt:lpstr>
      <vt:lpstr>Control Over Memory</vt:lpstr>
      <vt:lpstr>HyperDbg Debugger</vt:lpstr>
      <vt:lpstr>HyperDbg Hooks</vt:lpstr>
      <vt:lpstr>WinDbg vs. HyperDbg</vt:lpstr>
      <vt:lpstr>PowerPoint Presentation</vt:lpstr>
      <vt:lpstr>Directly Stepping from User-mode to Kernel-Mode</vt:lpstr>
      <vt:lpstr>Hypervisor Vulnerabilities</vt:lpstr>
      <vt:lpstr>PowerPoint Presentation</vt:lpstr>
      <vt:lpstr>Common Techniques with Physical Access</vt:lpstr>
      <vt:lpstr>How can we compromise a hypervisor with physical access?</vt:lpstr>
      <vt:lpstr>Desgin Flaws</vt:lpstr>
      <vt:lpstr>Techniques Based on Design Flaws</vt:lpstr>
      <vt:lpstr>What are NMIs?</vt:lpstr>
      <vt:lpstr>Non-Maskable Interrupt (NMI)</vt:lpstr>
      <vt:lpstr>The scenario (Attacking Hypervisor Using NMI)</vt:lpstr>
      <vt:lpstr>One more thing…</vt:lpstr>
      <vt:lpstr>One more thing…</vt:lpstr>
      <vt:lpstr>Attacking Hypervisor Using NMI</vt:lpstr>
      <vt:lpstr>Attacking Hypervisor Using NMI</vt:lpstr>
      <vt:lpstr>Attacking Hypervisor Using NMI</vt:lpstr>
      <vt:lpstr>Attacking Hypervisor Using NMI</vt:lpstr>
      <vt:lpstr>Attacking Hypervisor Using NMI</vt:lpstr>
      <vt:lpstr>Attacking Hypervisor Using NMI</vt:lpstr>
      <vt:lpstr>Attacking Hypervisor Using NMI</vt:lpstr>
      <vt:lpstr>Attacking Hypervisor Using NMI</vt:lpstr>
      <vt:lpstr>Attacking Hypervisor Using NMI</vt:lpstr>
      <vt:lpstr>Altering Host-IDT Memory</vt:lpstr>
      <vt:lpstr>6 Steps to Compromise  The Hypervisor</vt:lpstr>
      <vt:lpstr>Mitigating Memory Attacks Using EPT</vt:lpstr>
      <vt:lpstr>Using the Same Page Table</vt:lpstr>
      <vt:lpstr>Protecting OS page-tables by utilizing EPT</vt:lpstr>
      <vt:lpstr>Protecting OS page-tables by utilizing EPT</vt:lpstr>
      <vt:lpstr>Protecting OS page-tables by utilizing EPT</vt:lpstr>
      <vt:lpstr>Protecting OS page-tables by utilizing EPT</vt:lpstr>
      <vt:lpstr>Protecting OS page-tables by utilizing EPT</vt:lpstr>
      <vt:lpstr>BTS To Rescue!</vt:lpstr>
      <vt:lpstr>Wait wait, Not this BTS, of course :D</vt:lpstr>
      <vt:lpstr>Branch Trace Store (BTS)</vt:lpstr>
      <vt:lpstr>Branch Trace Store (BTS)</vt:lpstr>
      <vt:lpstr>Modifying Critical Hypervisor Buffers Using BTS</vt:lpstr>
      <vt:lpstr>Modifying Critical Hypervisor Buffers Using BTS</vt:lpstr>
      <vt:lpstr>Why These Bugs, Are NOT Easy to Fix?</vt:lpstr>
      <vt:lpstr>Before Finishing…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Meeting on Accountants</dc:title>
  <cp:lastModifiedBy>카르반디 무함마드 시나</cp:lastModifiedBy>
  <cp:revision>185</cp:revision>
  <dcterms:modified xsi:type="dcterms:W3CDTF">2023-04-11T12:30:10Z</dcterms:modified>
</cp:coreProperties>
</file>